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3.xml" ContentType="application/vnd.openxmlformats-officedocument.presentationml.notesSlide+xml"/>
  <Override PartName="/ppt/ink/ink16.xml" ContentType="application/inkml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5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46.xml" ContentType="application/inkml+xml"/>
  <Override PartName="/ppt/ink/ink47.xml" ContentType="application/inkml+xml"/>
  <Override PartName="/ppt/notesSlides/notesSlide7.xml" ContentType="application/vnd.openxmlformats-officedocument.presentationml.notesSlide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notesSlides/notesSlide8.xml" ContentType="application/vnd.openxmlformats-officedocument.presentationml.notesSlide+xml"/>
  <Override PartName="/ppt/ink/ink53.xml" ContentType="application/inkml+xml"/>
  <Override PartName="/ppt/notesSlides/notesSlide9.xml" ContentType="application/vnd.openxmlformats-officedocument.presentationml.notesSlide+xml"/>
  <Override PartName="/ppt/ink/ink5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sldIdLst>
    <p:sldId id="256" r:id="rId2"/>
    <p:sldId id="597" r:id="rId3"/>
    <p:sldId id="603" r:id="rId4"/>
    <p:sldId id="602" r:id="rId5"/>
    <p:sldId id="519" r:id="rId6"/>
    <p:sldId id="523" r:id="rId7"/>
    <p:sldId id="524" r:id="rId8"/>
    <p:sldId id="587" r:id="rId9"/>
    <p:sldId id="573" r:id="rId10"/>
    <p:sldId id="574" r:id="rId11"/>
    <p:sldId id="575" r:id="rId12"/>
    <p:sldId id="529" r:id="rId13"/>
    <p:sldId id="576" r:id="rId14"/>
    <p:sldId id="531" r:id="rId15"/>
    <p:sldId id="532" r:id="rId16"/>
    <p:sldId id="533" r:id="rId17"/>
    <p:sldId id="534" r:id="rId18"/>
    <p:sldId id="535" r:id="rId19"/>
    <p:sldId id="536" r:id="rId20"/>
    <p:sldId id="577" r:id="rId21"/>
    <p:sldId id="578" r:id="rId22"/>
    <p:sldId id="538" r:id="rId23"/>
    <p:sldId id="520" r:id="rId24"/>
    <p:sldId id="580" r:id="rId25"/>
    <p:sldId id="540" r:id="rId26"/>
    <p:sldId id="581" r:id="rId27"/>
    <p:sldId id="582" r:id="rId28"/>
    <p:sldId id="541" r:id="rId29"/>
    <p:sldId id="584" r:id="rId30"/>
    <p:sldId id="598" r:id="rId31"/>
    <p:sldId id="585" r:id="rId32"/>
    <p:sldId id="543" r:id="rId33"/>
    <p:sldId id="586" r:id="rId34"/>
    <p:sldId id="588" r:id="rId35"/>
    <p:sldId id="589" r:id="rId36"/>
    <p:sldId id="591" r:id="rId37"/>
    <p:sldId id="590" r:id="rId38"/>
    <p:sldId id="545" r:id="rId39"/>
    <p:sldId id="548" r:id="rId40"/>
    <p:sldId id="546" r:id="rId41"/>
    <p:sldId id="593" r:id="rId42"/>
    <p:sldId id="594" r:id="rId43"/>
    <p:sldId id="595" r:id="rId44"/>
    <p:sldId id="599" r:id="rId45"/>
    <p:sldId id="600" r:id="rId46"/>
    <p:sldId id="550" r:id="rId47"/>
    <p:sldId id="551" r:id="rId48"/>
    <p:sldId id="552" r:id="rId49"/>
    <p:sldId id="553" r:id="rId50"/>
    <p:sldId id="554" r:id="rId51"/>
    <p:sldId id="555" r:id="rId52"/>
    <p:sldId id="556" r:id="rId53"/>
    <p:sldId id="557" r:id="rId54"/>
    <p:sldId id="558" r:id="rId55"/>
    <p:sldId id="559" r:id="rId56"/>
    <p:sldId id="571" r:id="rId57"/>
    <p:sldId id="561" r:id="rId58"/>
    <p:sldId id="562" r:id="rId59"/>
    <p:sldId id="604" r:id="rId60"/>
    <p:sldId id="563" r:id="rId61"/>
    <p:sldId id="601" r:id="rId62"/>
    <p:sldId id="596" r:id="rId63"/>
    <p:sldId id="564" r:id="rId64"/>
    <p:sldId id="569" r:id="rId65"/>
    <p:sldId id="570" r:id="rId66"/>
    <p:sldId id="572" r:id="rId67"/>
    <p:sldId id="257" r:id="rId68"/>
    <p:sldId id="592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E9BA"/>
    <a:srgbClr val="D4F1FD"/>
    <a:srgbClr val="F8E9B9"/>
    <a:srgbClr val="EAE1C3"/>
    <a:srgbClr val="EAE0C3"/>
    <a:srgbClr val="F6EABA"/>
    <a:srgbClr val="DDDDE4"/>
    <a:srgbClr val="F7E9B9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45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2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EBB69B-B49C-48DC-93C3-3D18FE8ECF28}" type="doc">
      <dgm:prSet loTypeId="urn:microsoft.com/office/officeart/2005/8/layout/default#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783FE0-ECB7-4989-9DC7-A2B187A1C49C}">
      <dgm:prSet/>
      <dgm:spPr/>
      <dgm:t>
        <a:bodyPr/>
        <a:lstStyle/>
        <a:p>
          <a:pPr rtl="0"/>
          <a:r>
            <a:rPr lang="en-US" dirty="0"/>
            <a:t>Company managers</a:t>
          </a:r>
        </a:p>
      </dgm:t>
    </dgm:pt>
    <dgm:pt modelId="{A551566B-D96F-4B53-A4FC-2A3726146576}" type="parTrans" cxnId="{92052FEA-9866-4106-9BFE-7B143E322273}">
      <dgm:prSet/>
      <dgm:spPr/>
      <dgm:t>
        <a:bodyPr/>
        <a:lstStyle/>
        <a:p>
          <a:endParaRPr lang="en-US"/>
        </a:p>
      </dgm:t>
    </dgm:pt>
    <dgm:pt modelId="{AC7A8D3D-E78C-4BAD-A110-1691CA46BC99}" type="sibTrans" cxnId="{92052FEA-9866-4106-9BFE-7B143E322273}">
      <dgm:prSet/>
      <dgm:spPr/>
      <dgm:t>
        <a:bodyPr/>
        <a:lstStyle/>
        <a:p>
          <a:endParaRPr lang="en-US"/>
        </a:p>
      </dgm:t>
    </dgm:pt>
    <dgm:pt modelId="{69565186-57FC-476D-8D67-CE5E6ED1E0B6}">
      <dgm:prSet/>
      <dgm:spPr/>
      <dgm:t>
        <a:bodyPr/>
        <a:lstStyle/>
        <a:p>
          <a:pPr rtl="0"/>
          <a:r>
            <a:rPr lang="en-US"/>
            <a:t>Policy makers</a:t>
          </a:r>
          <a:endParaRPr lang="en-US" dirty="0"/>
        </a:p>
      </dgm:t>
    </dgm:pt>
    <dgm:pt modelId="{4B1BA1EC-62B4-49C2-B30D-2683A643B572}" type="parTrans" cxnId="{54CBEF02-DA43-47FC-99E0-3A03CB54955D}">
      <dgm:prSet/>
      <dgm:spPr/>
      <dgm:t>
        <a:bodyPr/>
        <a:lstStyle/>
        <a:p>
          <a:endParaRPr lang="en-US"/>
        </a:p>
      </dgm:t>
    </dgm:pt>
    <dgm:pt modelId="{C1CDD273-A241-4320-ACF3-33454D165F36}" type="sibTrans" cxnId="{54CBEF02-DA43-47FC-99E0-3A03CB54955D}">
      <dgm:prSet/>
      <dgm:spPr/>
      <dgm:t>
        <a:bodyPr/>
        <a:lstStyle/>
        <a:p>
          <a:endParaRPr lang="en-US"/>
        </a:p>
      </dgm:t>
    </dgm:pt>
    <dgm:pt modelId="{2A89B972-2B48-4F96-9D04-C4D3E43EA5DD}">
      <dgm:prSet/>
      <dgm:spPr/>
      <dgm:t>
        <a:bodyPr/>
        <a:lstStyle/>
        <a:p>
          <a:pPr rtl="0"/>
          <a:r>
            <a:rPr lang="en-US"/>
            <a:t>Department managers</a:t>
          </a:r>
        </a:p>
      </dgm:t>
    </dgm:pt>
    <dgm:pt modelId="{F91C2D3C-BD0A-49FD-88B4-8967FC06E48D}" type="parTrans" cxnId="{861CA661-BE18-494C-A47D-40ECB483C5EB}">
      <dgm:prSet/>
      <dgm:spPr/>
      <dgm:t>
        <a:bodyPr/>
        <a:lstStyle/>
        <a:p>
          <a:endParaRPr lang="en-US"/>
        </a:p>
      </dgm:t>
    </dgm:pt>
    <dgm:pt modelId="{D52918C4-B0B6-4987-A2B1-FBA589484F26}" type="sibTrans" cxnId="{861CA661-BE18-494C-A47D-40ECB483C5EB}">
      <dgm:prSet/>
      <dgm:spPr/>
      <dgm:t>
        <a:bodyPr/>
        <a:lstStyle/>
        <a:p>
          <a:endParaRPr lang="en-US"/>
        </a:p>
      </dgm:t>
    </dgm:pt>
    <dgm:pt modelId="{C43553FD-C6DE-48D5-A7E4-489E110989A9}">
      <dgm:prSet/>
      <dgm:spPr/>
      <dgm:t>
        <a:bodyPr/>
        <a:lstStyle/>
        <a:p>
          <a:pPr rtl="0"/>
          <a:r>
            <a:rPr lang="en-US"/>
            <a:t>Written documentation</a:t>
          </a:r>
        </a:p>
      </dgm:t>
    </dgm:pt>
    <dgm:pt modelId="{C1F6CC48-215F-40CB-BD7F-2277E275D292}" type="parTrans" cxnId="{BAD1D6F5-655B-4944-BB63-2A447AD62587}">
      <dgm:prSet/>
      <dgm:spPr/>
      <dgm:t>
        <a:bodyPr/>
        <a:lstStyle/>
        <a:p>
          <a:endParaRPr lang="en-US"/>
        </a:p>
      </dgm:t>
    </dgm:pt>
    <dgm:pt modelId="{8295DDE9-1232-488D-BDB0-90FF5BE8A9D7}" type="sibTrans" cxnId="{BAD1D6F5-655B-4944-BB63-2A447AD62587}">
      <dgm:prSet/>
      <dgm:spPr/>
      <dgm:t>
        <a:bodyPr/>
        <a:lstStyle/>
        <a:p>
          <a:endParaRPr lang="en-US"/>
        </a:p>
      </dgm:t>
    </dgm:pt>
    <dgm:pt modelId="{CECC9968-8E08-41F3-A83C-E8F6399A7A92}">
      <dgm:prSet/>
      <dgm:spPr/>
      <dgm:t>
        <a:bodyPr/>
        <a:lstStyle/>
        <a:p>
          <a:pPr rtl="0"/>
          <a:r>
            <a:rPr lang="en-US"/>
            <a:t>Direct interviews with end users</a:t>
          </a:r>
        </a:p>
      </dgm:t>
    </dgm:pt>
    <dgm:pt modelId="{9850439D-AB0B-4733-99DE-7F216D14017E}" type="parTrans" cxnId="{F812E66E-3AAF-4E8B-877E-277C5AE1F1D7}">
      <dgm:prSet/>
      <dgm:spPr/>
      <dgm:t>
        <a:bodyPr/>
        <a:lstStyle/>
        <a:p>
          <a:endParaRPr lang="en-US"/>
        </a:p>
      </dgm:t>
    </dgm:pt>
    <dgm:pt modelId="{2BFC0A94-F161-4EBC-B520-E72AB9249859}" type="sibTrans" cxnId="{F812E66E-3AAF-4E8B-877E-277C5AE1F1D7}">
      <dgm:prSet/>
      <dgm:spPr/>
      <dgm:t>
        <a:bodyPr/>
        <a:lstStyle/>
        <a:p>
          <a:endParaRPr lang="en-US"/>
        </a:p>
      </dgm:t>
    </dgm:pt>
    <dgm:pt modelId="{5B4E6391-16B7-4CDE-BB6C-096ABFB162AA}">
      <dgm:prSet/>
      <dgm:spPr/>
      <dgm:t>
        <a:bodyPr/>
        <a:lstStyle/>
        <a:p>
          <a:pPr rtl="0"/>
          <a:r>
            <a:rPr lang="en-US" dirty="0"/>
            <a:t>Industry Standards</a:t>
          </a:r>
        </a:p>
      </dgm:t>
    </dgm:pt>
    <dgm:pt modelId="{55621830-E201-46A4-9B13-B1D003C98FC4}" type="parTrans" cxnId="{F2CD51A3-AB60-40DA-8C01-8334A0B9474D}">
      <dgm:prSet/>
      <dgm:spPr/>
      <dgm:t>
        <a:bodyPr/>
        <a:lstStyle/>
        <a:p>
          <a:endParaRPr lang="en-US"/>
        </a:p>
      </dgm:t>
    </dgm:pt>
    <dgm:pt modelId="{369CE75D-1FEA-4980-AB7C-34F60BF43226}" type="sibTrans" cxnId="{F2CD51A3-AB60-40DA-8C01-8334A0B9474D}">
      <dgm:prSet/>
      <dgm:spPr/>
      <dgm:t>
        <a:bodyPr/>
        <a:lstStyle/>
        <a:p>
          <a:endParaRPr lang="en-US"/>
        </a:p>
      </dgm:t>
    </dgm:pt>
    <dgm:pt modelId="{A097145F-534A-4610-AD2C-3630677F2E49}" type="pres">
      <dgm:prSet presAssocID="{F8EBB69B-B49C-48DC-93C3-3D18FE8ECF28}" presName="diagram" presStyleCnt="0">
        <dgm:presLayoutVars>
          <dgm:dir/>
          <dgm:resizeHandles val="exact"/>
        </dgm:presLayoutVars>
      </dgm:prSet>
      <dgm:spPr/>
    </dgm:pt>
    <dgm:pt modelId="{AAC68309-6962-4FF5-8B80-3C9A91A7FBD2}" type="pres">
      <dgm:prSet presAssocID="{E2783FE0-ECB7-4989-9DC7-A2B187A1C49C}" presName="node" presStyleLbl="node1" presStyleIdx="0" presStyleCnt="6">
        <dgm:presLayoutVars>
          <dgm:bulletEnabled val="1"/>
        </dgm:presLayoutVars>
      </dgm:prSet>
      <dgm:spPr/>
    </dgm:pt>
    <dgm:pt modelId="{F8EDCEBA-5AD5-4521-9DFE-B098FAFCDF54}" type="pres">
      <dgm:prSet presAssocID="{AC7A8D3D-E78C-4BAD-A110-1691CA46BC99}" presName="sibTrans" presStyleCnt="0"/>
      <dgm:spPr/>
    </dgm:pt>
    <dgm:pt modelId="{6408D1CF-4E44-4544-936F-0C0E152F51BC}" type="pres">
      <dgm:prSet presAssocID="{69565186-57FC-476D-8D67-CE5E6ED1E0B6}" presName="node" presStyleLbl="node1" presStyleIdx="1" presStyleCnt="6">
        <dgm:presLayoutVars>
          <dgm:bulletEnabled val="1"/>
        </dgm:presLayoutVars>
      </dgm:prSet>
      <dgm:spPr/>
    </dgm:pt>
    <dgm:pt modelId="{803D8BDE-C2F6-477B-AE19-969CA615EEBD}" type="pres">
      <dgm:prSet presAssocID="{C1CDD273-A241-4320-ACF3-33454D165F36}" presName="sibTrans" presStyleCnt="0"/>
      <dgm:spPr/>
    </dgm:pt>
    <dgm:pt modelId="{1B6FEC7C-5BBA-46A0-9867-DD7D43324B4B}" type="pres">
      <dgm:prSet presAssocID="{2A89B972-2B48-4F96-9D04-C4D3E43EA5DD}" presName="node" presStyleLbl="node1" presStyleIdx="2" presStyleCnt="6">
        <dgm:presLayoutVars>
          <dgm:bulletEnabled val="1"/>
        </dgm:presLayoutVars>
      </dgm:prSet>
      <dgm:spPr/>
    </dgm:pt>
    <dgm:pt modelId="{CF23DC2A-7D5B-49CA-A0A3-16104DF93AAF}" type="pres">
      <dgm:prSet presAssocID="{D52918C4-B0B6-4987-A2B1-FBA589484F26}" presName="sibTrans" presStyleCnt="0"/>
      <dgm:spPr/>
    </dgm:pt>
    <dgm:pt modelId="{8B3BE074-0F4B-4F41-BC7E-8EA58006E3E6}" type="pres">
      <dgm:prSet presAssocID="{C43553FD-C6DE-48D5-A7E4-489E110989A9}" presName="node" presStyleLbl="node1" presStyleIdx="3" presStyleCnt="6" custLinFactNeighborX="-58137">
        <dgm:presLayoutVars>
          <dgm:bulletEnabled val="1"/>
        </dgm:presLayoutVars>
      </dgm:prSet>
      <dgm:spPr/>
    </dgm:pt>
    <dgm:pt modelId="{95250773-112F-4218-9A14-3D7179405EEA}" type="pres">
      <dgm:prSet presAssocID="{8295DDE9-1232-488D-BDB0-90FF5BE8A9D7}" presName="sibTrans" presStyleCnt="0"/>
      <dgm:spPr/>
    </dgm:pt>
    <dgm:pt modelId="{73B10709-A085-49D6-998C-F8DC6A2B5545}" type="pres">
      <dgm:prSet presAssocID="{CECC9968-8E08-41F3-A83C-E8F6399A7A92}" presName="node" presStyleLbl="node1" presStyleIdx="4" presStyleCnt="6" custLinFactNeighborX="-196" custLinFactNeighborY="-3105">
        <dgm:presLayoutVars>
          <dgm:bulletEnabled val="1"/>
        </dgm:presLayoutVars>
      </dgm:prSet>
      <dgm:spPr/>
    </dgm:pt>
    <dgm:pt modelId="{3FA788E3-D5A0-4F1C-9567-41FB58119DF3}" type="pres">
      <dgm:prSet presAssocID="{2BFC0A94-F161-4EBC-B520-E72AB9249859}" presName="sibTrans" presStyleCnt="0"/>
      <dgm:spPr/>
    </dgm:pt>
    <dgm:pt modelId="{A23C815C-B21F-4EFD-AA71-08F6300DF638}" type="pres">
      <dgm:prSet presAssocID="{5B4E6391-16B7-4CDE-BB6C-096ABFB162AA}" presName="node" presStyleLbl="node1" presStyleIdx="5" presStyleCnt="6" custLinFactNeighborX="3137">
        <dgm:presLayoutVars>
          <dgm:bulletEnabled val="1"/>
        </dgm:presLayoutVars>
      </dgm:prSet>
      <dgm:spPr/>
    </dgm:pt>
  </dgm:ptLst>
  <dgm:cxnLst>
    <dgm:cxn modelId="{54CBEF02-DA43-47FC-99E0-3A03CB54955D}" srcId="{F8EBB69B-B49C-48DC-93C3-3D18FE8ECF28}" destId="{69565186-57FC-476D-8D67-CE5E6ED1E0B6}" srcOrd="1" destOrd="0" parTransId="{4B1BA1EC-62B4-49C2-B30D-2683A643B572}" sibTransId="{C1CDD273-A241-4320-ACF3-33454D165F36}"/>
    <dgm:cxn modelId="{F962BF0B-107C-45E7-BC46-828ACA15E3C1}" type="presOf" srcId="{5B4E6391-16B7-4CDE-BB6C-096ABFB162AA}" destId="{A23C815C-B21F-4EFD-AA71-08F6300DF638}" srcOrd="0" destOrd="0" presId="urn:microsoft.com/office/officeart/2005/8/layout/default#1"/>
    <dgm:cxn modelId="{D4521D40-E8BD-4221-88AF-CB1339FA21A4}" type="presOf" srcId="{E2783FE0-ECB7-4989-9DC7-A2B187A1C49C}" destId="{AAC68309-6962-4FF5-8B80-3C9A91A7FBD2}" srcOrd="0" destOrd="0" presId="urn:microsoft.com/office/officeart/2005/8/layout/default#1"/>
    <dgm:cxn modelId="{7C346742-09C5-4735-8E88-0BB6C90FDAA5}" type="presOf" srcId="{CECC9968-8E08-41F3-A83C-E8F6399A7A92}" destId="{73B10709-A085-49D6-998C-F8DC6A2B5545}" srcOrd="0" destOrd="0" presId="urn:microsoft.com/office/officeart/2005/8/layout/default#1"/>
    <dgm:cxn modelId="{61B4635E-EDBC-4A16-9976-F7B833D86281}" type="presOf" srcId="{F8EBB69B-B49C-48DC-93C3-3D18FE8ECF28}" destId="{A097145F-534A-4610-AD2C-3630677F2E49}" srcOrd="0" destOrd="0" presId="urn:microsoft.com/office/officeart/2005/8/layout/default#1"/>
    <dgm:cxn modelId="{861CA661-BE18-494C-A47D-40ECB483C5EB}" srcId="{F8EBB69B-B49C-48DC-93C3-3D18FE8ECF28}" destId="{2A89B972-2B48-4F96-9D04-C4D3E43EA5DD}" srcOrd="2" destOrd="0" parTransId="{F91C2D3C-BD0A-49FD-88B4-8967FC06E48D}" sibTransId="{D52918C4-B0B6-4987-A2B1-FBA589484F26}"/>
    <dgm:cxn modelId="{F812E66E-3AAF-4E8B-877E-277C5AE1F1D7}" srcId="{F8EBB69B-B49C-48DC-93C3-3D18FE8ECF28}" destId="{CECC9968-8E08-41F3-A83C-E8F6399A7A92}" srcOrd="4" destOrd="0" parTransId="{9850439D-AB0B-4733-99DE-7F216D14017E}" sibTransId="{2BFC0A94-F161-4EBC-B520-E72AB9249859}"/>
    <dgm:cxn modelId="{1BD10882-BD3E-41D9-A7DF-DFC6D6E7F25C}" type="presOf" srcId="{69565186-57FC-476D-8D67-CE5E6ED1E0B6}" destId="{6408D1CF-4E44-4544-936F-0C0E152F51BC}" srcOrd="0" destOrd="0" presId="urn:microsoft.com/office/officeart/2005/8/layout/default#1"/>
    <dgm:cxn modelId="{D00A1E96-0E12-48DB-97CD-6CFBDC2104A9}" type="presOf" srcId="{2A89B972-2B48-4F96-9D04-C4D3E43EA5DD}" destId="{1B6FEC7C-5BBA-46A0-9867-DD7D43324B4B}" srcOrd="0" destOrd="0" presId="urn:microsoft.com/office/officeart/2005/8/layout/default#1"/>
    <dgm:cxn modelId="{F2CD51A3-AB60-40DA-8C01-8334A0B9474D}" srcId="{F8EBB69B-B49C-48DC-93C3-3D18FE8ECF28}" destId="{5B4E6391-16B7-4CDE-BB6C-096ABFB162AA}" srcOrd="5" destOrd="0" parTransId="{55621830-E201-46A4-9B13-B1D003C98FC4}" sibTransId="{369CE75D-1FEA-4980-AB7C-34F60BF43226}"/>
    <dgm:cxn modelId="{CCFC13DF-AA35-4798-8177-33C71FF1DBFB}" type="presOf" srcId="{C43553FD-C6DE-48D5-A7E4-489E110989A9}" destId="{8B3BE074-0F4B-4F41-BC7E-8EA58006E3E6}" srcOrd="0" destOrd="0" presId="urn:microsoft.com/office/officeart/2005/8/layout/default#1"/>
    <dgm:cxn modelId="{92052FEA-9866-4106-9BFE-7B143E322273}" srcId="{F8EBB69B-B49C-48DC-93C3-3D18FE8ECF28}" destId="{E2783FE0-ECB7-4989-9DC7-A2B187A1C49C}" srcOrd="0" destOrd="0" parTransId="{A551566B-D96F-4B53-A4FC-2A3726146576}" sibTransId="{AC7A8D3D-E78C-4BAD-A110-1691CA46BC99}"/>
    <dgm:cxn modelId="{BAD1D6F5-655B-4944-BB63-2A447AD62587}" srcId="{F8EBB69B-B49C-48DC-93C3-3D18FE8ECF28}" destId="{C43553FD-C6DE-48D5-A7E4-489E110989A9}" srcOrd="3" destOrd="0" parTransId="{C1F6CC48-215F-40CB-BD7F-2277E275D292}" sibTransId="{8295DDE9-1232-488D-BDB0-90FF5BE8A9D7}"/>
    <dgm:cxn modelId="{AABB6A61-3843-40D3-B122-76B57396FDD9}" type="presParOf" srcId="{A097145F-534A-4610-AD2C-3630677F2E49}" destId="{AAC68309-6962-4FF5-8B80-3C9A91A7FBD2}" srcOrd="0" destOrd="0" presId="urn:microsoft.com/office/officeart/2005/8/layout/default#1"/>
    <dgm:cxn modelId="{C68CE861-C5C0-4ACE-AA9D-7E837EC30DA7}" type="presParOf" srcId="{A097145F-534A-4610-AD2C-3630677F2E49}" destId="{F8EDCEBA-5AD5-4521-9DFE-B098FAFCDF54}" srcOrd="1" destOrd="0" presId="urn:microsoft.com/office/officeart/2005/8/layout/default#1"/>
    <dgm:cxn modelId="{422453E7-1C29-4F8B-B6EF-A1EBFFC1AC91}" type="presParOf" srcId="{A097145F-534A-4610-AD2C-3630677F2E49}" destId="{6408D1CF-4E44-4544-936F-0C0E152F51BC}" srcOrd="2" destOrd="0" presId="urn:microsoft.com/office/officeart/2005/8/layout/default#1"/>
    <dgm:cxn modelId="{9120E0EC-7468-4C84-A543-A942E13A9A5A}" type="presParOf" srcId="{A097145F-534A-4610-AD2C-3630677F2E49}" destId="{803D8BDE-C2F6-477B-AE19-969CA615EEBD}" srcOrd="3" destOrd="0" presId="urn:microsoft.com/office/officeart/2005/8/layout/default#1"/>
    <dgm:cxn modelId="{5C185980-858D-428E-8C99-E4C75F52A365}" type="presParOf" srcId="{A097145F-534A-4610-AD2C-3630677F2E49}" destId="{1B6FEC7C-5BBA-46A0-9867-DD7D43324B4B}" srcOrd="4" destOrd="0" presId="urn:microsoft.com/office/officeart/2005/8/layout/default#1"/>
    <dgm:cxn modelId="{B591D9F9-45C8-4599-BA9F-9150C93FCE85}" type="presParOf" srcId="{A097145F-534A-4610-AD2C-3630677F2E49}" destId="{CF23DC2A-7D5B-49CA-A0A3-16104DF93AAF}" srcOrd="5" destOrd="0" presId="urn:microsoft.com/office/officeart/2005/8/layout/default#1"/>
    <dgm:cxn modelId="{B53368EF-3C5C-42D3-B470-9FCAE565E69C}" type="presParOf" srcId="{A097145F-534A-4610-AD2C-3630677F2E49}" destId="{8B3BE074-0F4B-4F41-BC7E-8EA58006E3E6}" srcOrd="6" destOrd="0" presId="urn:microsoft.com/office/officeart/2005/8/layout/default#1"/>
    <dgm:cxn modelId="{EAC5781F-E075-46AC-8AEA-C3F8FF91A239}" type="presParOf" srcId="{A097145F-534A-4610-AD2C-3630677F2E49}" destId="{95250773-112F-4218-9A14-3D7179405EEA}" srcOrd="7" destOrd="0" presId="urn:microsoft.com/office/officeart/2005/8/layout/default#1"/>
    <dgm:cxn modelId="{0A9B21EF-E177-42F1-BE6D-32D575A06463}" type="presParOf" srcId="{A097145F-534A-4610-AD2C-3630677F2E49}" destId="{73B10709-A085-49D6-998C-F8DC6A2B5545}" srcOrd="8" destOrd="0" presId="urn:microsoft.com/office/officeart/2005/8/layout/default#1"/>
    <dgm:cxn modelId="{615B69D4-F65E-4B35-9446-99E02E0C526E}" type="presParOf" srcId="{A097145F-534A-4610-AD2C-3630677F2E49}" destId="{3FA788E3-D5A0-4F1C-9567-41FB58119DF3}" srcOrd="9" destOrd="0" presId="urn:microsoft.com/office/officeart/2005/8/layout/default#1"/>
    <dgm:cxn modelId="{580DCB34-777C-4ED0-8A8F-46711B3A7BCC}" type="presParOf" srcId="{A097145F-534A-4610-AD2C-3630677F2E49}" destId="{A23C815C-B21F-4EFD-AA71-08F6300DF638}" srcOrd="10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65677B-07E2-4A94-AE4C-0BD213B9AD80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0FE29B47-BD8B-4F59-8D4C-7BE4CCB0A746}">
      <dgm:prSet custT="1"/>
      <dgm:spPr/>
      <dgm:t>
        <a:bodyPr/>
        <a:lstStyle/>
        <a:p>
          <a:pPr rtl="0"/>
          <a:r>
            <a:rPr lang="en-US" sz="3200" b="1" dirty="0"/>
            <a:t>Optional participation</a:t>
          </a:r>
          <a:endParaRPr lang="en-US" sz="3200" dirty="0"/>
        </a:p>
      </dgm:t>
    </dgm:pt>
    <dgm:pt modelId="{0E1E7007-018F-4A17-B05E-727D576237F5}" type="parTrans" cxnId="{56757F77-4186-444F-AAF8-47CE2DE59505}">
      <dgm:prSet/>
      <dgm:spPr/>
      <dgm:t>
        <a:bodyPr/>
        <a:lstStyle/>
        <a:p>
          <a:endParaRPr lang="en-US"/>
        </a:p>
      </dgm:t>
    </dgm:pt>
    <dgm:pt modelId="{29AB544D-210D-43F4-9311-BEE87AE66142}" type="sibTrans" cxnId="{56757F77-4186-444F-AAF8-47CE2DE59505}">
      <dgm:prSet/>
      <dgm:spPr/>
      <dgm:t>
        <a:bodyPr/>
        <a:lstStyle/>
        <a:p>
          <a:endParaRPr lang="en-US"/>
        </a:p>
      </dgm:t>
    </dgm:pt>
    <dgm:pt modelId="{AE7989BD-06A3-46A8-BCDB-A6D5F1C81139}">
      <dgm:prSet custT="1"/>
      <dgm:spPr/>
      <dgm:t>
        <a:bodyPr/>
        <a:lstStyle/>
        <a:p>
          <a:pPr rtl="0"/>
          <a:r>
            <a:rPr lang="en-US" sz="2800" dirty="0">
              <a:latin typeface="Garamond" panose="02020404030301010803" pitchFamily="18" charset="0"/>
            </a:rPr>
            <a:t>One entity occurrence does not require a corresponding entity occurrence in a particular relationship</a:t>
          </a:r>
          <a:endParaRPr lang="en-IN" sz="2800" dirty="0">
            <a:latin typeface="Garamond" panose="02020404030301010803" pitchFamily="18" charset="0"/>
          </a:endParaRPr>
        </a:p>
      </dgm:t>
    </dgm:pt>
    <dgm:pt modelId="{60B3F378-F51E-45DE-818D-8654E74DABE4}" type="parTrans" cxnId="{2BB125A5-742E-4EC1-B096-D38E1D0001DD}">
      <dgm:prSet/>
      <dgm:spPr/>
      <dgm:t>
        <a:bodyPr/>
        <a:lstStyle/>
        <a:p>
          <a:endParaRPr lang="en-US"/>
        </a:p>
      </dgm:t>
    </dgm:pt>
    <dgm:pt modelId="{C8FD0331-5D35-4860-A621-6BCE48E5FFF2}" type="sibTrans" cxnId="{2BB125A5-742E-4EC1-B096-D38E1D0001DD}">
      <dgm:prSet/>
      <dgm:spPr/>
      <dgm:t>
        <a:bodyPr/>
        <a:lstStyle/>
        <a:p>
          <a:endParaRPr lang="en-US"/>
        </a:p>
      </dgm:t>
    </dgm:pt>
    <dgm:pt modelId="{5137928A-542B-4AD5-855E-D92F87122E43}">
      <dgm:prSet custT="1"/>
      <dgm:spPr/>
      <dgm:t>
        <a:bodyPr/>
        <a:lstStyle/>
        <a:p>
          <a:pPr rtl="0"/>
          <a:r>
            <a:rPr lang="en-US" sz="3200" b="1" dirty="0"/>
            <a:t>Mandatory participation</a:t>
          </a:r>
          <a:endParaRPr lang="en-US" sz="3200" dirty="0"/>
        </a:p>
      </dgm:t>
    </dgm:pt>
    <dgm:pt modelId="{AE38F6F3-FEF9-4C2C-A7DD-763C4A285CB1}" type="parTrans" cxnId="{3C273FD1-254D-4A25-A108-1346D8AC4430}">
      <dgm:prSet/>
      <dgm:spPr/>
      <dgm:t>
        <a:bodyPr/>
        <a:lstStyle/>
        <a:p>
          <a:endParaRPr lang="en-US"/>
        </a:p>
      </dgm:t>
    </dgm:pt>
    <dgm:pt modelId="{CD81FD49-05A6-40BE-AF11-6C45AABE7D26}" type="sibTrans" cxnId="{3C273FD1-254D-4A25-A108-1346D8AC4430}">
      <dgm:prSet/>
      <dgm:spPr/>
      <dgm:t>
        <a:bodyPr/>
        <a:lstStyle/>
        <a:p>
          <a:endParaRPr lang="en-US"/>
        </a:p>
      </dgm:t>
    </dgm:pt>
    <dgm:pt modelId="{DACD8B2F-732D-43EE-B930-1CFAB791E5D3}">
      <dgm:prSet custT="1"/>
      <dgm:spPr/>
      <dgm:t>
        <a:bodyPr/>
        <a:lstStyle/>
        <a:p>
          <a:pPr rtl="0"/>
          <a:r>
            <a:rPr lang="en-US" sz="2800" dirty="0">
              <a:latin typeface="Garamond" panose="02020404030301010803" pitchFamily="18" charset="0"/>
            </a:rPr>
            <a:t>One entity occurrence requires a corresponding entity occurrence in a particular relationship</a:t>
          </a:r>
          <a:endParaRPr lang="en-IN" sz="2800" dirty="0">
            <a:latin typeface="Garamond" panose="02020404030301010803" pitchFamily="18" charset="0"/>
          </a:endParaRPr>
        </a:p>
      </dgm:t>
    </dgm:pt>
    <dgm:pt modelId="{D9A2ADF1-1C16-44D9-A567-3FE4B86A4110}" type="parTrans" cxnId="{52F90494-C5BA-4034-8E31-3C349490995A}">
      <dgm:prSet/>
      <dgm:spPr/>
      <dgm:t>
        <a:bodyPr/>
        <a:lstStyle/>
        <a:p>
          <a:endParaRPr lang="en-US"/>
        </a:p>
      </dgm:t>
    </dgm:pt>
    <dgm:pt modelId="{D2BC9DCA-1DFF-4154-9C90-9337429369D7}" type="sibTrans" cxnId="{52F90494-C5BA-4034-8E31-3C349490995A}">
      <dgm:prSet/>
      <dgm:spPr/>
      <dgm:t>
        <a:bodyPr/>
        <a:lstStyle/>
        <a:p>
          <a:endParaRPr lang="en-US"/>
        </a:p>
      </dgm:t>
    </dgm:pt>
    <dgm:pt modelId="{CBD4F909-3BCD-460A-8488-840DD03C27E8}" type="pres">
      <dgm:prSet presAssocID="{C065677B-07E2-4A94-AE4C-0BD213B9AD80}" presName="linear" presStyleCnt="0">
        <dgm:presLayoutVars>
          <dgm:animLvl val="lvl"/>
          <dgm:resizeHandles val="exact"/>
        </dgm:presLayoutVars>
      </dgm:prSet>
      <dgm:spPr/>
    </dgm:pt>
    <dgm:pt modelId="{192F9D14-184F-4DB3-81C2-8E6B82FAB0E7}" type="pres">
      <dgm:prSet presAssocID="{0FE29B47-BD8B-4F59-8D4C-7BE4CCB0A74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8469B5E-00E4-4F8F-9A9E-14D566D8F1C8}" type="pres">
      <dgm:prSet presAssocID="{0FE29B47-BD8B-4F59-8D4C-7BE4CCB0A746}" presName="childText" presStyleLbl="revTx" presStyleIdx="0" presStyleCnt="2">
        <dgm:presLayoutVars>
          <dgm:bulletEnabled val="1"/>
        </dgm:presLayoutVars>
      </dgm:prSet>
      <dgm:spPr/>
    </dgm:pt>
    <dgm:pt modelId="{49CBCBA1-78BD-41F0-8A83-BD2906B6BCC2}" type="pres">
      <dgm:prSet presAssocID="{5137928A-542B-4AD5-855E-D92F87122E4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74605DB-F190-4DBA-A095-E9373B4C1DA6}" type="pres">
      <dgm:prSet presAssocID="{5137928A-542B-4AD5-855E-D92F87122E43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5BE80128-167C-48D9-BD98-4CFD5F474795}" type="presOf" srcId="{C065677B-07E2-4A94-AE4C-0BD213B9AD80}" destId="{CBD4F909-3BCD-460A-8488-840DD03C27E8}" srcOrd="0" destOrd="0" presId="urn:microsoft.com/office/officeart/2005/8/layout/vList2"/>
    <dgm:cxn modelId="{AEBE823D-42D4-4683-9408-FF33C4690DD1}" type="presOf" srcId="{0FE29B47-BD8B-4F59-8D4C-7BE4CCB0A746}" destId="{192F9D14-184F-4DB3-81C2-8E6B82FAB0E7}" srcOrd="0" destOrd="0" presId="urn:microsoft.com/office/officeart/2005/8/layout/vList2"/>
    <dgm:cxn modelId="{56757F77-4186-444F-AAF8-47CE2DE59505}" srcId="{C065677B-07E2-4A94-AE4C-0BD213B9AD80}" destId="{0FE29B47-BD8B-4F59-8D4C-7BE4CCB0A746}" srcOrd="0" destOrd="0" parTransId="{0E1E7007-018F-4A17-B05E-727D576237F5}" sibTransId="{29AB544D-210D-43F4-9311-BEE87AE66142}"/>
    <dgm:cxn modelId="{25ECCD77-BFAC-4D20-A8EE-F600FEE1713C}" type="presOf" srcId="{5137928A-542B-4AD5-855E-D92F87122E43}" destId="{49CBCBA1-78BD-41F0-8A83-BD2906B6BCC2}" srcOrd="0" destOrd="0" presId="urn:microsoft.com/office/officeart/2005/8/layout/vList2"/>
    <dgm:cxn modelId="{52F90494-C5BA-4034-8E31-3C349490995A}" srcId="{5137928A-542B-4AD5-855E-D92F87122E43}" destId="{DACD8B2F-732D-43EE-B930-1CFAB791E5D3}" srcOrd="0" destOrd="0" parTransId="{D9A2ADF1-1C16-44D9-A567-3FE4B86A4110}" sibTransId="{D2BC9DCA-1DFF-4154-9C90-9337429369D7}"/>
    <dgm:cxn modelId="{18FC2896-8AC7-49E6-951C-D617F8B990C8}" type="presOf" srcId="{AE7989BD-06A3-46A8-BCDB-A6D5F1C81139}" destId="{28469B5E-00E4-4F8F-9A9E-14D566D8F1C8}" srcOrd="0" destOrd="0" presId="urn:microsoft.com/office/officeart/2005/8/layout/vList2"/>
    <dgm:cxn modelId="{2BB125A5-742E-4EC1-B096-D38E1D0001DD}" srcId="{0FE29B47-BD8B-4F59-8D4C-7BE4CCB0A746}" destId="{AE7989BD-06A3-46A8-BCDB-A6D5F1C81139}" srcOrd="0" destOrd="0" parTransId="{60B3F378-F51E-45DE-818D-8654E74DABE4}" sibTransId="{C8FD0331-5D35-4860-A621-6BCE48E5FFF2}"/>
    <dgm:cxn modelId="{837F49A5-FC2D-409B-B289-A0309D71484C}" type="presOf" srcId="{DACD8B2F-732D-43EE-B930-1CFAB791E5D3}" destId="{174605DB-F190-4DBA-A095-E9373B4C1DA6}" srcOrd="0" destOrd="0" presId="urn:microsoft.com/office/officeart/2005/8/layout/vList2"/>
    <dgm:cxn modelId="{3C273FD1-254D-4A25-A108-1346D8AC4430}" srcId="{C065677B-07E2-4A94-AE4C-0BD213B9AD80}" destId="{5137928A-542B-4AD5-855E-D92F87122E43}" srcOrd="1" destOrd="0" parTransId="{AE38F6F3-FEF9-4C2C-A7DD-763C4A285CB1}" sibTransId="{CD81FD49-05A6-40BE-AF11-6C45AABE7D26}"/>
    <dgm:cxn modelId="{2C1AA02D-5864-4175-9923-57A8A9E2FD33}" type="presParOf" srcId="{CBD4F909-3BCD-460A-8488-840DD03C27E8}" destId="{192F9D14-184F-4DB3-81C2-8E6B82FAB0E7}" srcOrd="0" destOrd="0" presId="urn:microsoft.com/office/officeart/2005/8/layout/vList2"/>
    <dgm:cxn modelId="{4F33B31D-AB69-4C86-95E9-CAE08792D513}" type="presParOf" srcId="{CBD4F909-3BCD-460A-8488-840DD03C27E8}" destId="{28469B5E-00E4-4F8F-9A9E-14D566D8F1C8}" srcOrd="1" destOrd="0" presId="urn:microsoft.com/office/officeart/2005/8/layout/vList2"/>
    <dgm:cxn modelId="{F3BD9109-A85D-4DB0-803E-ACC2B2A50C6A}" type="presParOf" srcId="{CBD4F909-3BCD-460A-8488-840DD03C27E8}" destId="{49CBCBA1-78BD-41F0-8A83-BD2906B6BCC2}" srcOrd="2" destOrd="0" presId="urn:microsoft.com/office/officeart/2005/8/layout/vList2"/>
    <dgm:cxn modelId="{BC3BAF08-11F9-4774-AFF5-A452922D5647}" type="presParOf" srcId="{CBD4F909-3BCD-460A-8488-840DD03C27E8}" destId="{174605DB-F190-4DBA-A095-E9373B4C1DA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C68309-6962-4FF5-8B80-3C9A91A7FBD2}">
      <dsp:nvSpPr>
        <dsp:cNvPr id="0" name=""/>
        <dsp:cNvSpPr/>
      </dsp:nvSpPr>
      <dsp:spPr>
        <a:xfrm>
          <a:off x="0" y="478631"/>
          <a:ext cx="2428875" cy="14573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Company managers</a:t>
          </a:r>
        </a:p>
      </dsp:txBody>
      <dsp:txXfrm>
        <a:off x="0" y="478631"/>
        <a:ext cx="2428875" cy="1457324"/>
      </dsp:txXfrm>
    </dsp:sp>
    <dsp:sp modelId="{6408D1CF-4E44-4544-936F-0C0E152F51BC}">
      <dsp:nvSpPr>
        <dsp:cNvPr id="0" name=""/>
        <dsp:cNvSpPr/>
      </dsp:nvSpPr>
      <dsp:spPr>
        <a:xfrm>
          <a:off x="2671762" y="478631"/>
          <a:ext cx="2428875" cy="14573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Policy makers</a:t>
          </a:r>
          <a:endParaRPr lang="en-US" sz="2800" kern="1200" dirty="0"/>
        </a:p>
      </dsp:txBody>
      <dsp:txXfrm>
        <a:off x="2671762" y="478631"/>
        <a:ext cx="2428875" cy="1457324"/>
      </dsp:txXfrm>
    </dsp:sp>
    <dsp:sp modelId="{1B6FEC7C-5BBA-46A0-9867-DD7D43324B4B}">
      <dsp:nvSpPr>
        <dsp:cNvPr id="0" name=""/>
        <dsp:cNvSpPr/>
      </dsp:nvSpPr>
      <dsp:spPr>
        <a:xfrm>
          <a:off x="5343525" y="478631"/>
          <a:ext cx="2428875" cy="14573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Department managers</a:t>
          </a:r>
        </a:p>
      </dsp:txBody>
      <dsp:txXfrm>
        <a:off x="5343525" y="478631"/>
        <a:ext cx="2428875" cy="1457324"/>
      </dsp:txXfrm>
    </dsp:sp>
    <dsp:sp modelId="{8B3BE074-0F4B-4F41-BC7E-8EA58006E3E6}">
      <dsp:nvSpPr>
        <dsp:cNvPr id="0" name=""/>
        <dsp:cNvSpPr/>
      </dsp:nvSpPr>
      <dsp:spPr>
        <a:xfrm>
          <a:off x="0" y="2178843"/>
          <a:ext cx="2428875" cy="14573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Written documentation</a:t>
          </a:r>
        </a:p>
      </dsp:txBody>
      <dsp:txXfrm>
        <a:off x="0" y="2178843"/>
        <a:ext cx="2428875" cy="1457324"/>
      </dsp:txXfrm>
    </dsp:sp>
    <dsp:sp modelId="{73B10709-A085-49D6-998C-F8DC6A2B5545}">
      <dsp:nvSpPr>
        <dsp:cNvPr id="0" name=""/>
        <dsp:cNvSpPr/>
      </dsp:nvSpPr>
      <dsp:spPr>
        <a:xfrm>
          <a:off x="2667001" y="2133593"/>
          <a:ext cx="2428875" cy="14573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Direct interviews with end users</a:t>
          </a:r>
        </a:p>
      </dsp:txBody>
      <dsp:txXfrm>
        <a:off x="2667001" y="2133593"/>
        <a:ext cx="2428875" cy="1457324"/>
      </dsp:txXfrm>
    </dsp:sp>
    <dsp:sp modelId="{A23C815C-B21F-4EFD-AA71-08F6300DF638}">
      <dsp:nvSpPr>
        <dsp:cNvPr id="0" name=""/>
        <dsp:cNvSpPr/>
      </dsp:nvSpPr>
      <dsp:spPr>
        <a:xfrm>
          <a:off x="5343525" y="2178843"/>
          <a:ext cx="2428875" cy="14573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Industry Standards</a:t>
          </a:r>
        </a:p>
      </dsp:txBody>
      <dsp:txXfrm>
        <a:off x="5343525" y="2178843"/>
        <a:ext cx="2428875" cy="14573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2F9D14-184F-4DB3-81C2-8E6B82FAB0E7}">
      <dsp:nvSpPr>
        <dsp:cNvPr id="0" name=""/>
        <dsp:cNvSpPr/>
      </dsp:nvSpPr>
      <dsp:spPr>
        <a:xfrm>
          <a:off x="0" y="4649"/>
          <a:ext cx="8458200" cy="1067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Optional participation</a:t>
          </a:r>
          <a:endParaRPr lang="en-US" sz="3200" kern="1200" dirty="0"/>
        </a:p>
      </dsp:txBody>
      <dsp:txXfrm>
        <a:off x="52089" y="56738"/>
        <a:ext cx="8354022" cy="962862"/>
      </dsp:txXfrm>
    </dsp:sp>
    <dsp:sp modelId="{28469B5E-00E4-4F8F-9A9E-14D566D8F1C8}">
      <dsp:nvSpPr>
        <dsp:cNvPr id="0" name=""/>
        <dsp:cNvSpPr/>
      </dsp:nvSpPr>
      <dsp:spPr>
        <a:xfrm>
          <a:off x="0" y="1071689"/>
          <a:ext cx="8458200" cy="1179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8548" tIns="35560" rIns="199136" bIns="35560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 dirty="0">
              <a:latin typeface="Garamond" panose="02020404030301010803" pitchFamily="18" charset="0"/>
            </a:rPr>
            <a:t>One entity occurrence does not require a corresponding entity occurrence in a particular relationship</a:t>
          </a:r>
          <a:endParaRPr lang="en-IN" sz="2800" kern="1200" dirty="0">
            <a:latin typeface="Garamond" panose="02020404030301010803" pitchFamily="18" charset="0"/>
          </a:endParaRPr>
        </a:p>
      </dsp:txBody>
      <dsp:txXfrm>
        <a:off x="0" y="1071689"/>
        <a:ext cx="8458200" cy="1179900"/>
      </dsp:txXfrm>
    </dsp:sp>
    <dsp:sp modelId="{49CBCBA1-78BD-41F0-8A83-BD2906B6BCC2}">
      <dsp:nvSpPr>
        <dsp:cNvPr id="0" name=""/>
        <dsp:cNvSpPr/>
      </dsp:nvSpPr>
      <dsp:spPr>
        <a:xfrm>
          <a:off x="0" y="2251590"/>
          <a:ext cx="8458200" cy="1067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Mandatory participation</a:t>
          </a:r>
          <a:endParaRPr lang="en-US" sz="3200" kern="1200" dirty="0"/>
        </a:p>
      </dsp:txBody>
      <dsp:txXfrm>
        <a:off x="52089" y="2303679"/>
        <a:ext cx="8354022" cy="962862"/>
      </dsp:txXfrm>
    </dsp:sp>
    <dsp:sp modelId="{174605DB-F190-4DBA-A095-E9373B4C1DA6}">
      <dsp:nvSpPr>
        <dsp:cNvPr id="0" name=""/>
        <dsp:cNvSpPr/>
      </dsp:nvSpPr>
      <dsp:spPr>
        <a:xfrm>
          <a:off x="0" y="3318630"/>
          <a:ext cx="8458200" cy="94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8548" tIns="35560" rIns="199136" bIns="35560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 dirty="0">
              <a:latin typeface="Garamond" panose="02020404030301010803" pitchFamily="18" charset="0"/>
            </a:rPr>
            <a:t>One entity occurrence requires a corresponding entity occurrence in a particular relationship</a:t>
          </a:r>
          <a:endParaRPr lang="en-IN" sz="2800" kern="1200" dirty="0">
            <a:latin typeface="Garamond" panose="02020404030301010803" pitchFamily="18" charset="0"/>
          </a:endParaRPr>
        </a:p>
      </dsp:txBody>
      <dsp:txXfrm>
        <a:off x="0" y="3318630"/>
        <a:ext cx="8458200" cy="9439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1T18:18:08.279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16176 9473 11934,'5'0'3276,"1"1"0,-6-1-2457,3 1-500,-2-1-55,1 0 463,0 0-301,1 1 1266,25 11-1297,3-3 0,1-1-390,-6 0 1,0 0 16,12 0 1,-1-3 61,2-4-84,-6-1 0,2 0 0,10 0 0,-11 0 0,1 0 0,4 0-6,8 0 0,-13 0 1,-3 0 10,1 0 1,7 0-40,-33 0-1574,12-1 360,-10 0-2029,8-1 0,-29-6 2457,0 0 1,16 8 0,11 6 0</inkml:trace>
  <inkml:trace contextRef="#ctx0" brushRef="#br0" timeOffset="1701">19596 9471 13236,'40'0'1114,"8"5"1,3 1 187,-18-3 0,1 0-1237,1 2 1,4 2-1,-7-1-968,2 2 953,11 3 491,-15-4 1,0-1-531,10 2-11,1 0 2269,-25-6-2269,-4 0 5,6-1 62,5 1-67,-5-1 3276,-3 0-3165,-12-1-111,-2 3-3277,0-3 0,-1-5 2457,-2-2 1,2-3 0,-2 5 0</inkml:trace>
  <inkml:trace contextRef="#ctx0" brushRef="#br0" timeOffset="12568">28167 8931 11278,'-3'-4'1468,"0"0"-577,3 4 2385,1-6-2111,-1 5-555,1-6-166,-1 7 1213,0 0-1517,4 0 95,1 0-22,7 3-11,3 4-158,-1 1 1,-1 2-39,-5-2-6,-2 0 17,1 2 123,1 3-140,-2-1 5,2 2 1,-5-6 83,2 1 237,1 14-178,-3 3 1,-1 1-76,2 9-73,-2-9 0,-2-3 39,-1-10 34,-3 14 235,-4 7-308,1-3 67,-1-3-67,4-15 140,-5 23-51,0-9-83,-2 9 151,-5-3-152,6-13 9,-7 8 0,0 0-14,0-2 0,3-6 0,0 0 0,-1 0-3277,-3 7 3134,-2 1 149,4-2-6,2-4-6,-1 6 46,-5 4-40,3-3-6,1-7 12,-16 10-6,12-13-45,-2 4 0,0 1 2846,5-5-2801,0 2 28,12-12-174,3-2 101,0-2 40,0 5 5,1-7 5,-2 5 547,-1-2-540,-2 2-130,1-1-3159,-2-11 2457,2-5 1,0-1 0,2 2 0</inkml:trace>
  <inkml:trace contextRef="#ctx0" brushRef="#br0" timeOffset="38065">1718 8570 12735,'2'-13'3276,"0"3"-2276,-2 28-300,3 17-1071,1-2 1,2 4 566,2 5 0,1 4 406,0-8 0,0 4 0,0 7-387,-5-10 0,0 6 0,-1 5 0,0 2 0,0 1 0,0-2 0,0-3 0,0-6-467,2 7 0,0-7 0,0 1 1,-1 5 271,-2-9 0,0 6 0,0 2 1,0 2-1,0-1 0,-1-2 1,0-5-1,0-4 122,0 8 0,-1-6 0,0-1-107,1-3 0,0-1 1,-1 4-3,1 2 1,-2 7 0,1 1-1,0-2 1,0-6 218,1-3 1,0-4 0,-1 2-250,1 14 1,0 3 0,0-10 62,2-1-50,0-12 1,-1 1 711,0 2 1,-2 5-657,1 4 1,0 8 0,-1 1 0,0-6-28,0 4 0,-1-2 668,0-3 1,0 5-1,0 0 1,1-5-692,-1 4 0,0-3 965,0 4 1,0 3-963,1-13 0,1 2 1,-1 2-1,-1 1-11,-1 2 0,-2 2 0,0 0 0,0-3-14,3 2 0,-1-3 0,0 1 0,-2 1 0,-2 1 0,0-2 26,-1-9 0,-1 0 1,0-4-22,2-1 1,-2 1 9,-1 5 0,-2 4 0,-1 2-1,0-5 0,-1 1 0,0 0 1,1-2-439,1-3 1,1-2 0,-1 2 423,-1 2 0,-1 3 0,0 0 0,3-3 2,-1 10 1,1 1-51,0-8 1,0 3 0,0 4-1,0 2 40,1-2 1,2 3 0,-1 2-1,0 1 1,0-1 0,0-3 7,-1-2 0,0-1 0,0-1 0,0 0 0,1 1 1,0 6 0,0 2 0,1-1 0,0-1 0,0-6-958,-2 0 1,0-4 0,0-2 956,1-4 0,-1-1 0,0 4-83,-1 6 0,-1 7 0,-1 3 1,1-3-1,1-6 79,1-3 0,0-5 1,1 2 22,-1 2 0,0 4 1,1-3-1,2-7-22,1-5 0,1-4-17,-2 3 1,0 7-6,3-1 1,-1 8 0,1 6 0,0 2 0,-1-2 0,1-6 24,0 3 0,0-5 0,-1 1 0,1 3 0,0 0 0,0 4 0,0 3 0,1-2 0,-1-1 0,2-6-12,-1 10 1,2-5 0,0-2 399,-1-6 1,1-2 0,0 2-387,0 6 0,1 2 0,0 2-4,1-7 1,-1 2 0,0 2-1,0 1-21,0-1 1,0 3 0,0 1 0,-1-2-1,1-3-282,0-2 0,0-4 1,0 0-1,0 1 292,-1 7 1,0 3-1,0-3 1,0-10-61,0 8-627,1-3 1,0 8 0,0-6 651,0-13 1,1 1 304,0 7 0,0 7 0,2 2 0,1-7-935,8 4 1,1-3 607,-4 0 0,0-2-943,4-4 1,0-3 664,2 12 876,-2-1-772,0 1 1,0 1 2506,-1-2-2266,-4-13 0,-2-5-8,-4-13-163,-2-3 3432,0-3-3320,1-4 264,-1-3-353,-4-10 78,-12-7 0,-6-3 143,-1-4 0,-3-3-812,-1 2 1,-5-2-1,0-2 1,2-1 610,-1-7 0,2-2 1,-1 1 68,-2 4 0,-1 2 1,5-1-1144,2-10 1,5 3 1198,4 16 1,2 4-51,-4-8-504,-3-4 499,16 24-1,2 3 6,3 5 1876,-1-1-2487,9 23 701,6-3 3242,11 24-3141,2-11 1,8 4 0,-4-5-103,-9-8 1,0-1-10,8 8 1,3 3-1,-9-11-24,-11-14 286,-6-6-140,-4-5 28,7-3-57,15-7 1,7-4-1199,-3-2 1,1-2 0,0 0 1077,8-1 0,0 0 6,3-8 0,-8 4-2271,-20 14 2318,10-15 28,-1-7 0,-7-5 1,2-12-1,-1-3 1,-2 9-96,0 7 0,-2 0-491,0-5 0,2-11 0,-1 5 0,-5 15-1951,-4 17-818,0-4 2457,-5 14 1,3 9 0,-2 5 0</inkml:trace>
  <inkml:trace contextRef="#ctx0" brushRef="#br0" timeOffset="39833">5354 8976 13932,'-23'1'1371,"4"0"-4621,19-1 3289,0 0 3237,57-17-2328,-19 13 0,5 1 0,-1-1-946,-6-2 0,-2-1 0,2 2 342,10 0 1,3 3 0,-8-1-343,-16 2 1,0 0 226,13-1 1,6 0 0,0 0-225,-6 0 1,1 0 0,2-1 19,6 0 0,5 0 0,0 0 0,-5 0-38,-4 0 0,-2 0 0,-2 0 9,2 0 0,-2 0 1,-3 0 0,-9 1 0,0 0-1090,13 1 1,4 1 0,-5-1 787,-13 1 1,-2-1 0,29 1 0,-9-1 0,-33 1-1</inkml:trace>
  <inkml:trace contextRef="#ctx0" brushRef="#br0" timeOffset="40866">6655 8538 11446,'20'-9'3276,"-4"1"0,7-7-1739,-10 9-1492,-5 2 44,-3 7 852,22 23-689,-3 10 0,1 4-182,-5-9 0,-2 0-1705,6 11 1,-7-2 1746,-16-5 6,-1-6-34,0 5 39,-9 2 0,-4 3 294,-4 5 1,-3 0-481,1 0 0,-2-1 189,-1-4 0,1-3 1504,8-13 1,1-1-1648,0 0 0,0 1-1622,-3 8 1,-1-1 818,-10 8 1,27-30 0,14-33 0</inkml:trace>
  <inkml:trace contextRef="#ctx0" brushRef="#br0" timeOffset="53597">5916 12986 20123,'40'-1'71,"0"0"0,0 0 1,-14 1-1,2 0-891,11-1 1,10 0 0,1 1 0,-6-1-348,6 1 1,-3 0 1169,-1 0 0,2 0 496,-5 0 1,2 0-1,0 0-477,1-1 1,0 0 0,-1-1-33,0 2 1,0-1 0,1 1 10,2-2 1,1 1 0,-5 0-709,-3 0 0,-3 1 709,-6 0 1,-1 0 0,-1 0 0,1 0 42,13 0 0,-3 1 89,-1-1 1011,-8 0 1,-13 1-4423,-22 0 2184,-5-5 1,-4-1 0</inkml:trace>
  <inkml:trace contextRef="#ctx0" brushRef="#br0" timeOffset="54662">6943 12723 11099,'8'4'3276,"0"-2"-1875,-8-2-773,3 0-147,4 0 171,27 7 1,14 4-629,-13 1 0,1 1 1,1 0-18,0-3 1,-1 0-1,-1 2-5,-2 1 0,0 1 0,-5 1 3,0 4 1,-5 0-6,4 5 3,-5-7 0,-2-2-71,-12-5-38,-7-6 420,-2 26-309,-4-10-3282,-5 24 3301,-7-15 0,-4 0 119,2-2 0,-3 0 140,-6 8 1,-4 2 0,1-1-1270,-3 1 1,1-3 1052,-2 0 0,3-3 28,-3 2-145,28-27 2005,1-2-2874,5-3-1254,1 2 2173,1 0 0,0 3 0</inkml:trace>
  <inkml:trace contextRef="#ctx0" brushRef="#br0" timeOffset="70676">13061 16586 7778,'5'-4'3064,"-1"1"-6341,-4 3 6553,39-41 0,-24 26-1758,7-8 1,-3 4-554,-14 14-1037,-32 16 69,-4 0 0,-8 3-38,3-1 0,-3 2 0,-3 0 716,4-1 1,-3 0 0,0 1-1,0 0-794,3-1 0,-1 1 0,1-1 0,3 0-245,-3 0 1,3-1-1,3 0 322,-5 1 0,5-1-3235,0 0 2215,18-8 888,-5 2-840,15-7-2167,-3-4 1758,-10-10-1258,-23-12 2675,16 7 1501,-10-2-1568,30 18 17,2 0 67,2 0-1472,8-8 1467,-2 3-6,7-6 1522,-4 5-1225,5-11 11,-7 2-246,2-7-1099,-8 1 981,-1 9 1852,0-2-1796,0 8 134,0 0-11,0 5 2941,0-1-2963,0 5 2761,0 26-2786,1-1 0,0 3 24,0 20-61,0-17 1,0-3 78,-1-6-3395,0-2 3358,-5 11-98,3-12 90,-5 5-2268,5-14 2245,-1 4 0,-1 5 269,17 13 1,4 1-315,-6-4 1129,5 1 1,4-4-1135,5-13 89,17-3 40,-3 1-84,7-5 16,-17-5 40,-9-1-22,-1 0-1440,-7 1-678,-6-1 2039,0 1 0,-5-1 0,-2 0 0</inkml:trace>
  <inkml:trace contextRef="#ctx0" brushRef="#br0" timeOffset="78527">12357 15118 6098,'1'13'-91,"0"-2"0,-1-11 0,0 0 0</inkml:trace>
  <inkml:trace contextRef="#ctx0" brushRef="#br0" timeOffset="92359">27895 13281 10438,'-13'-9'1613,"2"2"-940,11 7-108,0-4 126,0 2 984,0-1 682,0 1-1410,8 2-713,-2 1-150,7 5 33,-3 3 68,10 16 33,-5-3 1,1 1-205,0 0 0,-1 0-14,0 0 0,-2-2 0,-1 1 0,-8-12 6,-1 5 56,1 17-62,0-9-6,-1 14 17,-1-18 62,-2 22-67,1-8-1,-1 4 29,-2-9 39,-6-8-68,0 0 40,-7-1-3322,3-7 3156,-5 1 32,-24 11 5,12-6 0,-1-1-67,-13 7-20,17-9 0,7-3-1711,14-10 1314,-16 0 1,26 0 0,-8-2 0</inkml:trace>
  <inkml:trace contextRef="#ctx0" brushRef="#br0" timeOffset="137030">2711 11288 13469,'-4'0'3276,"45"-8"0,-25 6-2390,32-6-86,-17 8-732,-11 0-3345,21 0 2577,-3 2 421,5 4 0,10 2 0,-6-2 304,-11-1 0,0 0-247,13 2 1,5 1-1,-10-2 228,-5-3 33,1-2-11,4 0 0,3 0 964,-11-1 0,2 0-991,6 0 1,5 0 0,-5 1 995,-8-1 1,-3 0-998,5-1 0,-5 1 0,-9 0 1332,-9-1-1326,-1 0 67,15-1-51,-18 0-100,10 1 44,-21 1-386,1 0-2857,-1-5 0,-1 0 2457,-7-6 1,4 5 0,-4 1 0</inkml:trace>
  <inkml:trace contextRef="#ctx0" brushRef="#br0" timeOffset="141929">2587 15168 10494,'2'-5'1815,"0"2"1461,-2 3-996,4-7-521,-3 5-1075,4-6 335,-4 8-100,4-1-4196,0 1 3515,26 0-166,-6 0-66,22 0-6,-14 1-2268,2 0 2464,8 2 0,3 0-129,2 0-115,-2 0 1,-1 0 52,-7-2 2189,0-1-2186,-5 0 1,1 0-4,13 0 54,-7 0 0,-2 0-9,0 0-50,8 1 3276,-14-1-3242,2 0 1,2 1-10,-6-1 1,0 0 2,3 0 0,-2 0 345,8 0-333,-24 0-35,12 0-7,6-1 0,7 0 1,-4 0-279,-11 0 0,0 1 282,11-2 0,4 1 0,-11 0 48,-15 0-55,17-2-23,11 3 11,-15-1 0,1 0 23,14 1 33,3 0-2799,-23 0 2816,23 0-1084,-22 0 994,2 0-67,-18 0-408,-7 0 509,-8-10 0,-2-2 0</inkml:trace>
  <inkml:trace contextRef="#ctx0" brushRef="#br0" timeOffset="271111">5136 17404 11318,'6'0'2610,"-1"0"-599,-5 0 1265,91-16-2744,-61 10 1,4-4-396,1 0 0,8-3 0,5-2 0,0 0 0,-2 0 1,-8 3-1231,1-2 1,-7 2 0,5-1 917,-3-1 0,4-1 0,1-1 1,0 0-1,0 1-45,6-3 1,1 0 0,-1 1 0,-6 1 238,6-1 1,0 0-19,-4 1 1,5-2-1,0 1 1,-2 2-19,0 4 0,-2 2 1,-3 2-799,5-1 1,2 3-6,-1 1 1,6 1 0,2-1 0,-3-2 812,-8-1 1,0-3 0,-1 1 0,-2 2 0,4 4 0,-3 2 0,0-3 0,-7-6 0,0-1 0,0 0 0</inkml:trace>
  <inkml:trace contextRef="#ctx0" brushRef="#br0" timeOffset="271775">6479 16575 4515,'20'-10'3276,"-4"2"-2367,18 13 1,14 7-1,-6-1-814,-18-4 1,1 0 415,20 3 0,9 3 0,-7 0-374,-11 2 0,-5 1 452,-5-3 0,-1 4-326,14 14 1,-9 10 57,-28 3 0,-13 7 0,1-3-305,9-4 1,-4-2 739,-10 2 0,-8 2 1,0-8-2396,-3-9 1,2-8 818,-2 3 1,5-5 0,1 0 0</inkml:trace>
  <inkml:trace contextRef="#ctx0" brushRef="#br0" timeOffset="274441">5047 12322 7988,'9'-4'1786,"-1"0"-148,-27 25 0,-16 14-1263,5-2 1,-4 4 0,-2 3-326,11-12 0,-2 2 1,-1 1-1,-1 1 1,-1 1-1,1 0-597,-3 3 1,-2 3 0,1 0 0,-1-1 0,2-1 0,1-3 181,-7 3 1,0-1 0,5-4 0,7-3 0,5 5 0,14-14 0,37-49 0,0 0 0</inkml:trace>
  <inkml:trace contextRef="#ctx0" brushRef="#br0" timeOffset="274873">4153 12441 12892,'33'-13'819,"1"1"0,-7 31 0,-2 15 0,-6-1-2458,-9-7 1,-2 5 1675,2 2 1,3 9 0,1 5 0,1 1 0,-1-4 0,-2-9 736,4 8 1,0-3-773,-1-3 1,3 5 0,-1-1 0,-4-6-842,-4-7 0,-1-4-713,3-1 1,2-1 1551,3 6 0,0-2 0,6 1 0,-5-10 0</inkml:trace>
  <inkml:trace contextRef="#ctx0" brushRef="#br0" timeOffset="288771">18838 13776 6439,'38'-1'0,"1"-1"1,-1 0 0,4 1 0,0-1 0,9 0-1,-5 0 1,-5 0 0</inkml:trace>
  <inkml:trace contextRef="#ctx0" brushRef="#br0" timeOffset="292546">21171 13453 10461,'5'-1'2302,"-1"0"-1255,-4 1 2101,43-25-3656,-31 17 863,12-6 1,-5 2 468,-17 10-505,-2 0-174,0 2 236,0-4-308,0-4-23,0-3 885,0-7-930,0 1-3282,-9-13 3252,-12-10-9,2 13 1,-6-1-79,-8 3 0,-5-1 0,2 4 56,5 0 0,0 3 20,-2 3 1,-2 1-1,7 4-31,0 6 11,-14 0 3,9 1 0,-1 0-3,-15-1 1694,19 1 0,-1 0-1670,0 0 0,0 0-97,6 1 0,-1 1 62,-15-3 0,-2 2 47,10 2 0,2 0 20,0 0 0,-1 1-3,-12 0 1,2 0-35,16 0 1,0 0-28,-9 0 1,-5-1 0,0-1 72,0-1 0,1-3 1,-2 1-1103,-4 1 1,-2 0 0,3-1 1048,4 0 0,1 0 0,4 0 38,0 1 1,6 1-2292,-5 3 2300,6 0 0,-2 1-762,-4 1 1,-1 0 789,-8 1 0,-3 2-263,3 1 0,-3 2 0,2 0 260,-2 1 0,2 1 326,9-3 1,-2 1 0,5 0-268,3 2 0,5 1-25,0 2 10,-17 10 248,9-5 1,-4 3-1,3-1-320,6-5 0,0 1 625,-6 3 1,-4 2-1,5-2-634,8-6 1,2 0-858,-4 2 0,1 1 891,3-3 0,0 2 1861,-14 13-1886,25-10 603,0 2 0,-2 5-626,-7 13 1,-1 2 19,6-9 0,-1-1-1162,-4 6 0,2-2 1048,1-1 2284,4-7-2192,-2 0 0,-1 3-9,5-6 1,0-1 38,-11 19 29,8-10 5,10-18-2240,-3 2 2388,-3 14 1,-1 5 541,4-1 0,0 0-701,-4 2 0,2 1 5,4 2 1,5-3-34,7 1-998,-3-11 0,1 1 998,3-3 0,1 1 992,3 15 1,4 3-1020,5-7 1,3 2 0,-2-2 23,-3 7 1,0-1 272,4-9 0,3-1 0,-4-6-258,8 2-2281,1-1 2274,-2-8 1,2-3-6,4 0 1137,-3-3 0,2-2-1154,-6-2 1,0-2 13,11 4 0,1 1 17,0 0 0,4 0-16,0-2 1,7 0 0,1 0 0,-7-1-53,0 0 1,0-1 32,-2-1 0,4 0 0,1-1 0,-6-2 18,-1-1 1,1-3 8,-6-1 1,5-1 0,3-1-1,-1 0 1,-5 1-7,1 1 0,-4 1 0,3-1 0,5-2 0,5-1 0,-3 0 0,-7 2-1134,-7 2 0,-3 1 1136,9-1 1,3 1 45,1 0 1,3 0 0,1 0-33,4 0 1,1 0 0,-2 0-15,-8 0 0,-2 0 0,-1 1 7,1 0 0,0 0 1,-6 0-4,2 1 559,-2-1 0,6 0 1,-4 0-555,13 0 999,-4-1 0,7-2 0,-5 1-1069,-8-3 1,-2 1-891,13-1 1,-1 0 923,-16 1 0,-3 0-37,9 0 76,-8 0 0,1-1 766,16-4-779,-14 2 1,5-1 0,-5 0-2,16-6 0,-16 5 0,-2 0 84,-3-1 448,-2-6 1458,2-6-1985,-6-1-38,4-12 21,-2 1 12,-5 6 0,0-4 179,-3-16 1,-2-1-152,-1 16 0,-2 1 47,-3-10 1,-3 1 176,-4-7-163,0 5 12,-8 6 0,-3-7 0,1 6-71,5 11 1,-1 1-3,-10-19 0,-1-2 59,5 12 0,2 4-53,-1-2-34,-3-4 0,-1 1 28,-3 6-1667,-1 2 1,-3-2 1532,4 3 1,-1 1 99,0-1 1,0 1-2319,-11-11 2122,-2 0 12,5 7 173,8 9 0,1 0 17,-9-7-44,-5-7-12,5 10 0,-1 1 61,-7-9 1143,11 13 1,1 1-1038,4-2 2248,10 10-2359,-5-8-561,-3-3 555,6 10-2891,-8-10 2902,7 10 91,-3-10-91,5 8 652,-3-6-691,10 14-448,0 2 1,3 2 0,0 1 0</inkml:trace>
  <inkml:trace contextRef="#ctx0" brushRef="#br0" timeOffset="299878">19271 12054 8550,'-17'0'387,"5"0"-3664,12 0 3154,-50 1 1154,38 0-1564,-17 1 1,-1-2-8,14-7 1,18 12-1,1-3 1</inkml:trace>
  <inkml:trace contextRef="#ctx0" brushRef="#br0" timeOffset="300911">18849 12038 18179,'36'1'677,"0"0"1,-3 0 0,-4 0-3955,-5 0 1527,17 6 1404,-16-2 1,1 1 496,7 3 0,4 0 430,0-2 1,4 1 0,0 0-558,-1 0 0,-1 1 0,-1-1-22,-3-2 0,-1 1 0,0-1-493,1 1 0,-1 1 1,-4-1 495,12 3 506,-11-3 1,5 1-1,3 0-506,8 1 1,2-1 0,-1 0 549,-13-2 0,-1 0 0,1 0-554,6 0 1,2 0 0,-7-1-2025,7 0 2023,2-2 1031,-15 0 0,5 0-998,3-1 1,5-2 0,-4 1-34,-3 1 0,-1-1-2,6 0 0,5-1 1,-7 0 305,-12 0 1,-2 0-280,18-2 0,5-1-3,-9-2 1,2-1 0,-3 0-40,2 1 0,-2-1 20,8-2 0,-5-1 58,-19 2-50,-6 2 1,20-7-1,-21 7 22,6-1-33,-15 4 0,0 1 0,31-15 0,-34 18 0,18-8 0</inkml:trace>
  <inkml:trace contextRef="#ctx0" brushRef="#br0" timeOffset="306634">22541 11963 2543,'-3'6'1597,"0"-2"1679,8-4 0,-3 0-2376,30 0-356,0 0-404,16 0 1078,-4 0-1039,6 0 977,-21 1 1,3 1-1062,15 3 0,4 2-82,-17-2 0,0 0 1,-1 1-14,10 2 0,-1 0 2,1 1 1,-3-1 8,6 1-1075,-21-4 0,0 0 1266,16 2-1602,-4-3 1406,9 0-311,-9 2 1,7 0-1,-2 0 448,4 0 0,0 0 197,-5 0 0,2 1 0,-4-1-318,-2-1 1,-4 0-35,17 1 9,-10 0 1,4 0 23,-6 0 0,3 0 0,-3 0-19,1 1 1,-1-2 795,9 3 0,-7-3-792,-22-3-40,11-2-187,7 3 0,6 1 1323,-6-1 0,1 0-1102,7 1 0,-1 0-87,-7-1 1,-2-1 86,13-1 0,-17 0 0,3-1 3,-2 1 1,3-1 0,2 0 18,5-1 1,3-1 0,-3 0-15,9 0 0,-2 1-5,3-3 0,-5 0 36,-7-1-1059,-6-1 1,1 0 1019,-4 1 0,-1-1 1134,2 0 1,-1-1-1146,12-2-2303,-12 4 2314,10-1 3,-8 3 0,4 1-17,4 1 0,-1 0 17,-5 0 0,-1 0 1131,0 1 0,-4 0-1128,-9 0-6,-1 0 28,12 0 3248,17-1-3188,-8 1-86,-12-1 1,0 0 53,11-3-51,7-3 1,2-2-23,-22 5 1,-1 0 16,17-5 0,-2 2-6,-7 5 1,12 0-15,-12 1 0,1 1 20,13 0 0,0 0 0,-29 0 28,9 0-14,4 3 0,4 2-586,-1-3 1,1 1 574,2 2 0,-2 0-2970,13-1 3006,-10-3 17,-14-1 0,2 1-37,1-1 1,3 0 23,5 0 0,5 1 0,-5 0-43,13 1 5,-14-1 1,5 1 0,-6 0-28,8 2 868,5 2-838,-11-1 1,-4 0-9,-5 0 1638,1 0 0,0 0-1449,-4-3-189,6 2 19,-4-2 1,2 0 33,-1-1 0,0 0-53,19 2-3277,4-3 3134,-4 0-358,-18 0 1,1 1 500,15-1 0,-13 1 6,-11-1 5,-5 0 459,20 0 2499,-5 0-2935,-3 0 1564,0 0-976,-13 0-247,-1 0-363,-2 0 66,-6-1-72,-2 1-6,2-1-51,-2 1-1865,1-1 1096,31-6 1,-43 9 0,18-2 0</inkml:trace>
  <inkml:trace contextRef="#ctx0" brushRef="#br0" timeOffset="323344">3072 5783 11676,'7'-9'3276,"0"-2"-116,-7 10-1289,2-4 700,2 5-2392,25-2 0,20-3 0,-1 0-181,-13 3 0,0-1 1,4 0 1,-1 0 0,5 0 0,2-1 0,2 0 0,-2 1 0,-5 0 0,2 1 0,-3-1 0,-1 1 0,0 0-9,2 0 1,1 0-1,-1 0 1,-4 1 27,9 0 1,-3 0-3,1 1 0,-3 0-17,-14 0 0,0 0 0,6 0 0,0 0-3277,10 0 3168,1 0 142,7 0-33,-18-5 0,-17 9 0,-15-3 0</inkml:trace>
  <inkml:trace contextRef="#ctx0" brushRef="#br0" timeOffset="324069">4347 5045 12118,'13'-6'3276,"-3"0"-2390,0 7-270,7 15-860,-1 8 0,4 8 0,-2-3 269,-1-1 0,-1 1-867,4 4 1,1 3-1,-3 3 998,-5 3 1,-4 2 0,-2-2-222,-1-8 1,-1-2 0,-3 4 415,-2 3 1,-2 4 0,-1 2 0,-4 0 0,-1-5-586,-7-2 1,-3-2 0,0-2 0,2-2 0,1 12 0,0-10 0,-12-12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1T18:35:35.099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26799 7139 12377,'0'-8'3276,"0"2"-1638,14-31 0,3-3 45,-9 21-631,22 0-1052,-30 62 5,0 2 1,0 5 1,0-16 1,0 2 0,-1-1-860,-2 0 1,-2-1 0,1-1-541,2 10 0,-2-3 70,-2-5 0,-2-14-1955,1-26 2693,-3-11 1,4 8 0,-2-7-1</inkml:trace>
  <inkml:trace contextRef="#ctx0" brushRef="#br0" timeOffset="406">27312 7454 17109,'29'0'-997,"0"0"0,13 9 177,-57-4 1,22 3 0,-4-8 0</inkml:trace>
  <inkml:trace contextRef="#ctx0" brushRef="#br0" timeOffset="674">27416 6870 3165,'-2'-7'110,"0"2"0,2 5 0</inkml:trace>
  <inkml:trace contextRef="#ctx0" brushRef="#br0" timeOffset="1301">28230 7387 11570,'2'-3'3276,"10"-21"-1638,-34 26 0,-8 3-999,7-15-639,-13 18 0,-4 6 39,3 5-67,6-1 0,10 3-1554,29 6 0,12 0 1113,12 2 1,4-3 0,-1-2 0,2-5 0,7-11 0,-1 1 0</inkml:trace>
  <inkml:trace contextRef="#ctx0" brushRef="#br0" timeOffset="1920">28651 7490 5059,'2'-6'3276,"0"2"0,10-12 0,14-17-3981,0-2 1376,3-3-1114,-15 16 13,-4-2 1,-3-1 64,-10 7 293,3-20-12,-23 44 280,-5 18 0,-1 3-1497,5-1 1385,-2 7 0,6-1-5,18-12-1718,27 8 1,11-3 1194,-6-14 1,-9-1-1,-23 9 1,-25-27-1,0 0 1</inkml:trace>
  <inkml:trace contextRef="#ctx0" brushRef="#br0" timeOffset="2433">28994 7460 1317,'30'9'1638,"0"1"0,-5-4 1638,17 14-2536,-42-20-1817,1-8-273,6-16 2237,9-7-1551,14 41 0,4 7-2613,-6-14 3250,4 31 0,-10-8 0,-22-31 1,-1-6-1</inkml:trace>
  <inkml:trace contextRef="#ctx0" brushRef="#br0" timeOffset="3211">29671 7293 4486,'6'-8'3114,"-3"3"-4206,0-2 1439,-1 0 1478,0 1-1864,-1-1 114,-7 3-136,0 2 1124,-19 10-1119,7 4 70,-9 10 0,1 3-126,6-4 1508,1 0 1,3-3-2176,14-13-2498,1-2 2580,27 7 117,-1 1 0,2 0 678,-4-2 1,1 1 21,6 4 0,-2-1 328,-5 3-672,-4 1 1,-1 1 615,7 14 1246,-6-4 0,-10 1-493,-27-10 0,-6-2 709,-5 13-2947,-5-22 1,-9-6 0,3-1 436,5 0 1,7-2-1,12 0 1,54 1 0</inkml:trace>
  <inkml:trace contextRef="#ctx0" brushRef="#br0" timeOffset="3939">30217 7439 13379,'16'-18'3276,"-3"2"0,-11 12-1320,0 2-1474,3-5-448,25-28-1099,-5-4 1,0-6 580,-10 15 0,-1-2 1,-1 2 203,8-15 0,-13 6-1359,-22 18 1,-10 10 1807,-18 25 0,-5 17 367,14-4 0,1 4 0,2 1-120,2 1 1,2 1-1,4 0-367,-1 12 1,10-3 56,18 6-1866,6-33 1894,12 3 1447,8-3-3220,1-1 1,0 0 818,4 0 1,-28-14 0,-50-19 0</inkml:trace>
  <inkml:trace contextRef="#ctx0" brushRef="#br0" timeOffset="7272">26697 8609 17244,'17'-7'2761,"-3"2"-6038,-14 5 1017,13 23 5349,0 19-2496,-5-8 1,1 6 0,-2-1-527,-2-4 0,-2-2 1,0 1 387,2 17 0,-2-5-397,-4-13 1,0-15 188,-1-33-611,2 0 3336,0-26-3401,5 3 1,1 0 378,0 3 44,0 2 0,2 5-3271,-1 18 2961,8-1-178,8-3 1,3 1 415,8 0 78,-8 2 0,-3 4 33,-5 16 69,-4 7 211,-1 7 1,1 3 0,6 15-264,-6-13 1,-2 1-3328,-3 12 2749,-5-22 0,-4-1 0,0-18 1</inkml:trace>
  <inkml:trace contextRef="#ctx0" brushRef="#br0" timeOffset="8100">27728 8707 11049,'5'-8'3276,"-1"2"0,0-8-2805,-3-10-476,3 3-202,-4-4-3070,-3 22 2254,-2 0 917,-3 3 33,-5 0-61,-10 3 52,-2 11 1,-2 3 81,-13 8 20,11-3 0,1 4-1146,6-3 0,2 0 1154,1-1 0,0 0 1064,-6 7 0,13-5-1641,51-25 0,12-5 555,-28 14-53,12-17 0,10-8 1,-11 8 7,-18 16 792,4 9 1,2 2-704,4 4 1588,-4-2 0,-1-2-1584,-9-7-3331,3 12 2184,-8-11 1,1 10 0</inkml:trace>
  <inkml:trace contextRef="#ctx0" brushRef="#br0" timeOffset="8871">28022 8703 12326,'41'-8'2951,"-8"2"-2128,-8 41 1,-6 11-476,-7-12-287,12 12 1,-4-5 44,-22-26-699,-1-27-900,17-19 0,5-5 1387,-6 5 41,8-5 1,3 8 8,-6 25 0,15 2-34,-14 0-61,8 1 39,-20 2 803,-4 22 1,-3 5-456,1-14 1724,24 21-1993,10-61 77,-4 4 1,0 1-45,8-7-56,-8 8 34,-27 19-3255,5 31 3307,-2-7-203,3 18-3104,-9-3 2457,-6-16 1,8-31 0,1-21 0</inkml:trace>
  <inkml:trace contextRef="#ctx0" brushRef="#br0" timeOffset="9405">28876 8769 4129,'7'0'1638,"16"1"0,7-3 0,9-7 0,3-3-384,-3 7 1,0-2-1396,-5-3 0,1-4 1,-5-1-28,-1-4 0,-7-3-171,-6-6 1,-8-1 187,-15-5 168,-28 11 1181,8 27 1,-1 10-107,4 9 0,2 8 0,5 0 10,3 2 0,10 0-1102,25 6 0,14 3 0,-3-7 0,-14-9 0,3-7 0,21-7 0,0-1 0,0 0 0</inkml:trace>
  <inkml:trace contextRef="#ctx0" brushRef="#br0" timeOffset="10942">26917 10082 8343,'3'-2'3276,"-1"0"-2301,-2 2-247,0-4 2359,0 3-2762,0-9 122,-8 4-565,3-1 294,-8 2-530,-5 4 1883,-9 1-1602,-13 12 0,-3 6 3,12-3 0,1 3 101,-8 6 0,4 4 81,18-6 0,7 0 6,10 6 109,17 1 0,5-2-177,-3-4-33,10 3 0,3-5-264,-2-15-3030,18-9 1706,-12-7 1184,1-9-122,-9-3 509,-8 4-6,-5 4-72,-10 8-488,-6 6 499,0 0 588,10 16-17,11 12-269,0 0 202,8 7 2839,-13-21-3888,-1-1-1483,-6-4 2095,-5-4 0,-4-2 0,0-2 0</inkml:trace>
  <inkml:trace contextRef="#ctx0" brushRef="#br0" timeOffset="11856">27858 10123 12191,'17'-30'3276,"-3"-8"-967,-15 30-2393,-1-9-3193,-9 15 1697,-7 1 1909,-9 7 0,-3 6-394,-6 17 1,1 5 44,5-14 1,2 1-1146,-1 12 0,9 0-118,16-10-483,2-9 1626,1 1 1868,13-10-2629,11-4 495,12-6 0,2-2 551,4 4-53,-8-3 1,-4 1 125,-14 5 233,2 14 0,0 9 210,-1 20 0,-4 7-531,-2-18 1,-1 0-1,-3 2 157,-3 4 1,-4 1-1,-3-5-183,-5-4 0,-3-7-104,-20 2-56,6-13-376,0-7 432,-9-23 0,1-4 0,9 12 0,-2-12 0,1 1 0</inkml:trace>
  <inkml:trace contextRef="#ctx0" brushRef="#br0" timeOffset="12743">28506 10139 11973,'9'-4'3276,"-3"2"0,2-3-2115,9-5-912,5-3 0,1-1-243,7-6-6,11-8-140,-23 9-1177,-1-17 858,-11 17 47,-40 9 1,-15 12 721,9 20 1,-2 8-201,1-11 0,-4 1 1,5 2-16,2 13 0,7 1 42,13-11 1,5 1-493,3 15 1,4-1 1004,1-1-236,6 1 1,11-4-119,19-23 1,8-7-335,0-2 1,3-2 0,0-1 37,1 1 0,1-1 0,-4-2 0,5-3 0,-9 0 0,-17-1 0</inkml:trace>
  <inkml:trace contextRef="#ctx0" brushRef="#br0" timeOffset="21133">27289 11811 12001,'4'0'3276,"-1"0"0,-3 1 0,-5-10-6467,-25-11 2827,0 11 0,-2 1 296,5-2 1,-2 7-159,-13 19 0,-7 14 0,10-3 159,20-10 0,1 2-111,-10 11 1,-2 6-1,10-6 89,17-3 89,9-2 184,19-5 1359,5-11 0,8-10-1651,-6-14 1,6-11-1,1-7 1,0 1-1,-4 6-288,3 2 0,-3 4 0,1-6 333,-2-4 0,3-7 1,-1-3-1,-3 1 1,-8 2-792,-7 1 0,-7 1 0,-1 2 851,4-12 0,-2 1-257,-1-2 0,-2 4 260,-2-1 0,-7 29 1019,0 40-582,0 3-306,5 4 1,4 10 0,0 1 0,-2-6 102,-2-5 0,1 0-1054,4 8 1,3 7 0,-1-1 0,-2-12 163,0-2 1,-12-39-1,-7-20 1,0 1 0</inkml:trace>
  <inkml:trace contextRef="#ctx0" brushRef="#br0" timeOffset="21742">28042 11831 10875,'10'-11'3276,"-2"2"-1993,-8 9 594,1-4-1771,0 2-106,-1-2-3277,-27 16 3247,3 5 1,11 1 172,42-1 0,9 0-317,-24 6-239,31-26 1,18-16 0,-31 0-2865,-72-6 2621,7 7 1,8 7-1,3 5 1,10 9 0</inkml:trace>
  <inkml:trace contextRef="#ctx0" brushRef="#br0" timeOffset="22804">28444 11300 9918,'4'-18'3276,"3"1"0,-5 16-2077,3-1-645,13 34 1,2 15-235,0-6-59,-7-5 1,3 10 0,0 2 0,-3-7-105,-3-1 0,-2 0-62,-1-1 0,1 6 0,0-1 0,-2-7-67,-2-8 0,-1-3-1634,1 15 0,1-13 2070,-4-27-460,11-21 1,7-22 0,-1 4-39,-8 16 1,1-1-5,4-8 0,2-6 0,1-1 0,-4 7-438,-3 5 0,-2 4 180,7-15-2077,-8 17 2082,-7 20-1536,0 0 1424,3 0 1053,20 13 1,5 6-764,9 4 110,-8-3 0,-3-1 105,-4 0-96,-22-6 2784,-19 13-2398,-18 6-325,15-15 0,-2 0-50,-4-2 0,0-2 16,-12 4 1598,16-7 1,-1-1-4909,-8-1 2457,2 1 1,26-9 0,12 0 0</inkml:trace>
  <inkml:trace contextRef="#ctx0" brushRef="#br0" timeOffset="47834">26788 12394 15704,'-5'3'3276,"1"-2"-6553,4-1 5134,39-1-990,-7 1 0,6 0 0,6-1-670,-6 1 0,4 0 0,3 0 0,2 0 1,1 0-1,0 0-147,-1 0 0,1 0 1,1 0-1,1 0 1,1 0-1,1 0 1,1 0-168,-9 0 0,2 0 0,2 0 0,0 0 0,1 0 1,-1 0-1,0 0 0,-2 0 0,-2 0 0,-2 0 117,7 0 0,-3 0 0,-1 0 0,-2 0 0,0 0 0,0 0 1,8 1 0,2-1 0,-2 0 1,-7 0-1,-9 0-1518,6 2 1495,2 2-3255,-4 2 2457,-13-4 1,-7 1 0,-19-4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1T18:36:36.298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17809 13969 7106,'-4'-10'739,"1"2"-2072,-2-1 958,4 5 375,-4-7 101,5 8-101,0-1 0,0-2 0</inkml:trace>
  <inkml:trace contextRef="#ctx0" brushRef="#br0" timeOffset="718">17802 13951 3551,'18'-27'1638,"-1"0"0,11-16 1638,-28 43 0,0 0 0,301 18-3056,-254-15 0,2-1-68,-12 1 0,7 0 0,5 0 0,2 0 0,0 0 0,-2 0 1,-6-1-48,8 0 0,-4-1 0,-3 0 0,-4 0 670,0 1 1,1-1-767,-1-1 0,8 1 0,3-1 0,-4-1 0,-10 1 7,-4-1 1,-3 0-20,12-1 1,1 0 555,0 2 0,-2 0-548,8 2-5,-11 0 0,0-1 0,9 5-3,-11 1 1,-2 1-222,8-1-26,-14-1 0,-7 0 2398,-18-5-2910,-3-1-2515,-5 4 2457,-13 8 1,26-16 0,-4 2 0</inkml:trace>
  <inkml:trace contextRef="#ctx0" brushRef="#br0" timeOffset="1896">16076 14610 14001,'8'-5'3276,"6"-10"0,13 13-1638,6-3 0,2 0-1562,-8 5 1,0 1-61,16 2 1,-2 1-3294,-6 3 3204,-3-2 0,7 1 1,-4-1 147,-7-2 1,1-1 185,5 1 1,3 0 0,-3-1-256,15-2-1645,-7 0 1,0 0 982,7 1 1,-17-1-1,-4 0 1,-13 1 0</inkml:trace>
  <inkml:trace contextRef="#ctx0" brushRef="#br0" timeOffset="3428">18722 15441 14790,'49'0'655,"-17"3"0,9 2 1,4 1-1,2 1 0,-4-1 164,6 1 0,-1-1 0,1 0 0,2 2-458,-6-2 0,3 1 1,1 1-1,0-1 1,0 1-1,-3-1-267,2 0 0,-2 1 0,-1-1 0,1-1 0,1 0 62,-1-2 0,1-1 0,1 0 0,0 0 0,-2-1 0,-2 1-976,4 0 1,-2 1 0,-1-1 0,2-1 749,-2 0 0,2-1 1,1 0-1,-1-1 1,-2 1 92,3 0 1,-1-1 0,-2 0 0,-2 1 229,2-1 1,-3 0-1,7 0-226,-11 0 0,5 1 1,4-1-1,0 0 0,0 1 1,-4-1-1,-5 0-362,9 0 1,-6 0 0,3 0 343,3 0 1,4 0 0,-2 0 0,-5 0-720,6 0 0,-4-1 732,-11 0 1,0 0 0,2 0-11,5 1 1,2-1-1,1 1 1,-2 0 299,-2-1 1,-1 0 0,0 0-302,4 0 0,2 1 1,5 1-202,-10 1 0,4 0 0,5 1 1,0 0-1,-1 1 0,-3-2 0,-6 1 192,8-2 0,-6 1 0,7-1-2,-10 1 0,5 1 0,3 1 0,2-1 0,0 0 0,-2 0 0,-4-2 87,3-1 1,-1 0-1,-2-1 1,-3-1-1,-1 1-84,8 1 1,-3-1 0,4 1 301,-9-1 0,4 0 0,2 1 0,1-1 0,0 0 0,-3 1-302,5 0 0,-1 0 1,0 0-1,-1-1 1,-2 1 215,5-1 0,-3 0 0,1-1 0,2 1-219,-7 0 0,3-1 0,1 1 0,-1 0 0,-1 0 0,-4-1 778,2 0 1,-4 0-1,0-1 1,1 1-778,6 0 1,0 1-1,1-1 1,0 1 26,2-1 0,0 0 0,0 1 0,-4-1 183,-6 2 0,-2-1 0,0 0-1304,9-2 1,0 0 0,-11 0 272,-13 0 1,-20 0 0,-4 3 0</inkml:trace>
  <inkml:trace contextRef="#ctx0" brushRef="#br0" timeOffset="4802">21004 12487 15524,'1'-7'3276,"0"2"-2872,-12 21 0,-6 11 144,-10 7-1369,-1 3 0,-3 1 1048,3-9 0,-2-2-48,-3 2 0,-2 0-1546,-1 0 1,-4 1 1414,3-3 1,-5 0 0,-4 1-49,10-9 0,-5 1 0,-2 0 0,0-1 0,2 0 0,5-1 0,-9 6 0,6-2 0,-4 0 0,-3-3 0,0 0 0,1-1 0,-1 1 0</inkml:trace>
  <inkml:trace contextRef="#ctx0" brushRef="#br0" timeOffset="5328">20061 12681 12511,'10'0'1638,"5"35"0,-8 18-546,-12-12 0,-6 2 0,2 0-134,8-1 0,2 0 0,-4 0-2051,-9 3 1,-3-1 0,1-12-759,0-14 4587,4-3-3227,42-4 0,29-4 1,-7 0-328,-25-2 0,1 0-2,14 2 1,10 1 0,1 0 0,-11-2 433,-6-2 1,-9-1 0,-10 3 0,-28-6 0</inkml:trace>
  <inkml:trace contextRef="#ctx0" brushRef="#br0" timeOffset="15805">13261 4504 8674,'-1'4'3276,"0"0"0,1-4 0,0-5-507,0 1-2366,1-6-47,10-13 0,3-2-356,-2 4 0,4-6 0,3 1-84,20-1 84,-11 9-6,-1 4 1,2-1-15,-5 5 0,0 0-1619,11-5 1,0 1 1566,-8 3 1,-1 0 68,2 0 1,-2 0-43,-1 3 39,-2-2 20,2 0 0,0-1-233,11-5 79,8-3 11,-18 9 3281,10 2-3696,-16 5-38,29 7 504,-36 3 22,11 10-39,-11-4-17,2 8 0,-1 2 112,2 1 0,5 16 0,2 5 2,-8-10 1,-1-1-3,6 12 0,-1 0 0,-6-14 0,-1-3 0,1 8-280,-8-24 196,-3-6-33,2 3 38,-4-8 191,1-1-151,-4 0-174,-15-13 0,-5-5 85,-5-1 110,4 0 1,1 2-67,-1 1-5,16 11 38,0 1-22,5 2-610,3 1 482,-1 5-147,-3 36 287,4-8 61,-1-8 0,3 1 151,19 18 1305,-5-28-845,26 0-577,-26-19 95,18-20-118,-16 5 0,-1-3 6,12-10 0,0-1-43,-8 8 1,-1 0-1614,9-9 1,-6 4 818,-15 19 1,3-7 0,-14 20 0</inkml:trace>
  <inkml:trace contextRef="#ctx0" brushRef="#br0" timeOffset="17271">13126 4353 8030,'8'0'3276,"-1"0"-6124,-7 0 4960,4-14 1164,-3 1 0,3-4-1842,-4 7-1871,0 10 353,3 54 90,1-31-3,-2 8 0,2 4 44,9 3 1,1-4-48,-3-2 1638,2 5 0,0-2-1517,-9-16-115,1-4 274,-1-3-112,-2-9 449,13-8-617,-4-1-62,25-12-1577,-4 6 1,1 1 1572,-10 2 0,1-1 63,13-1 1,-1-1-32,-4 0-2251,-10 4 2123,-6 1-3115,-16 7 2760,-8 6 0,6-4 1,-7 4-1</inkml:trace>
  <inkml:trace contextRef="#ctx0" brushRef="#br0" timeOffset="39093">10405 4843 548,'-5'0'1468,"1"0"-1899,-12 0 2604,8 0-77,-9 0-914,11 0 2094,5 0-2412,0 0-898,1 24 902,0 7 582,6 11 0,2 4-1271,-4-11 1,0-1 990,5 6 1,0 0-1418,-6-8 1,0-1-1393,-1-5 1,0-1-1639,2 19 2457,1-7 1,-5-35 0,-1-4 0</inkml:trace>
  <inkml:trace contextRef="#ctx0" brushRef="#br0" timeOffset="39671">10354 4797 3286,'-9'-13'3276,"2"-1"0,5 10 0,0-1 0,1 4-947,-1 1-1585,5-1-492,37-16-463,-7 5 0,5-1 0,-1 0-988,0 0 1,0 0 503,-1 1 1,1 0-1,-10 4-2284,-15 6-298,-12 24 2696,-6-4 0,10-16 0,0-20 1</inkml:trace>
  <inkml:trace contextRef="#ctx0" brushRef="#br0" timeOffset="40296">10300 5117 2605,'5'17'3276,"-1"-2"0,-4-14 0,0 1-1638,28-11 0,13-7 1568,-5 3-2866,-3 2 1,6-2 0,-4 1-1980,-5 1 1,-4 2-360,15-4 1266,-13 3-2545,-35 14 0,-15 16 2457,7-8 1,11-8 0,20-22 0</inkml:trace>
  <inkml:trace contextRef="#ctx0" brushRef="#br0" timeOffset="41194">14126 4991 0,'-4'-7'0,"1"2"0,3 5 0,0 0 0</inkml:trace>
  <inkml:trace contextRef="#ctx0" brushRef="#br0" timeOffset="42469">14119 4979 6316,'-3'-32'938,"0"1"0,-2-20-535,5 51 2873,0 0 0,-7 135 0,5-91-2307,0 4 1,-1 9 0,2-14-964,1-22 365,1 10-243,0 18-480,-1-13 402,0 5-50,0-28 6,0-1 66,-9 21 1,-2 4-67,5-9 575,-5 9 0,2-6-379,8-26-62,1-3 750,0-1-451,3-3-439,-2 0-129,13-4 124,15-3-40,4 0 0,8-1 0,-4 1 42,-12 3 1,0 0-1091,11-3 1,3 1 0,-13 2 837,-20 6-1722,16-1 1175,-8 5-837,25 12 1,4 4 982,-9 0 1,-6-6-1,-10-7 1,-36-19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1T18:37:30.326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2711 6425 15754,'3'9'2481,"-1"-2"-5758,-2-7 1544,0 0 4497,24-20-2417,-14 14 815,17-14-837,-16 17 728,21-3 0,7-2-812,-10 3 0,1-1 851,5-1 0,3 0 0,2 0-699,3-1 0,1 0 1,1 0-327,-6 1 0,1 0 0,-1 0 0,0 1-49,5-2 1,-2 0 0,1 1 9,-2 0 0,1-1 0,-3 1 90,9-2 0,-1 0-100,-15 2 1,1 0 0,2-1-839,1 1 1,2-1 0,0 1 0,0 0 799,8-1 1,0 0-1,-3 1 23,7-1 0,-3 1-3,-6 3 0,1 0 5,-8 0 1,1 0 0,-2 1-4,0-1 1,2 0-2,-1 1 1,5 0-1,1 0 1,-2-1 9,3-1 0,-2 0 0,0 1-11,-4 0 0,-1 1 0,0 0 0,17-4 0,-5 1 0,-7 1-11,-4-1 8,-11 3 1,3 0-240,16-3 1,5-1 259,-4 2 1,1 0 0,0 0-19,-10 0 0,-1 1 0,2 0 12,1 0 1,4 0 0,-2 0 0,-6 1 6,-1 0 1,-1 0 2,10 0 1,5 0-1,-5 0-22,-10 1 0,-2 0 0,20-1 0,-1 1 0,0 2 0,-15-1 0,3 1 241,12-1 0,3 2-236,-9-1 1,1 0 0,-2 1-263,9-1 0,-3 1 257,4-1 0,-6 1 6,-10 1 19,5 0 0,5 0-42,-3 2 0,-1-1 1588,4-1 1,0 0-1567,-5 1 1,-3 0 0,13 1 2,-16-2 1,0 1 47,-7-1 0,-2-1 5,0 0 1,1 0 11,0-1 0,-1 0-68,12 1 764,9-1-718,-2 1 10,0 0 1,5 0-57,-1 0 1,0 0-6,-11 0 0,1 0 0,-3 0 3,1 0 0,-3 1-3,12 1 5,-8 0-10,-13 0 5,-7-1-62,-11 0-61,0-2-594,5 3-1613,3 0 1510,29 7 1,-48-10 0,11 1 0</inkml:trace>
  <inkml:trace contextRef="#ctx0" brushRef="#br0" timeOffset="4533">3656 6706 21629,'-8'7'28,"0"0"-67,2 0 39,-1 2-3277,-5 5 3019,-8 20 1,-4 9 260,6-3 0,1 3 1,-1-1 7,0-6 0,0-1 0,1 1-630,2 3 1,0 2 0,3-6 638,3-8 0,1-3 97,-1 4 1,-1 3 79,-2 13 1,0 7 0,0-5-111,1-9 0,2-1 583,0 3 1,1 3 0,1-9-582,3-6-535,-1 5 0,0 2 497,-3 16 94,2-6 1,0 10 0,1-7-118,2-13 0,0-2-70,0 3 1,1 3 0,0-8 74,2 2-1508,0-11 1475,0 8 1481,0-1-1431,3-4 1,1 3-4,3 6 1,1-1-45,-2-5 0,1-1 1134,3 6 0,1 2-1073,4 4 1,1 0-23,1-1 0,0-1-42,1 3 0,-1-2 112,-5-13 0,0-4 34,3 1 3130,-2-3-3148,6 8 0,2 2-123,8 8-2,-10-10 0,0-1-3280,8 4 3179,-12-12 120,8 9 63,-9-12-74,-1 3-6,-8-12 79,-5-4-560,0-1 2205,-1-5-5006,-5-3 2457,-5-8 1,16 21 0,2 4 0</inkml:trace>
  <inkml:trace contextRef="#ctx0" brushRef="#br0" timeOffset="14564">11711 6435 13709,'12'-14'3276,"-2"4"-2323,-10 10-1003,0-6 16,-5 16 725,-12 23 0,-8 18 0,2-3-2295,4-4 1,0 3 1603,1-7 0,-3 5 0,1 0 0,4-6-62,2-1 0,3-5-554,-2 12-1023,8-12 1,4-1 982,18 2 1,-32-39-1,11-20 1,1-1 0</inkml:trace>
  <inkml:trace contextRef="#ctx0" brushRef="#br0" timeOffset="15298">12172 6601 11497,'6'0'3276,"-1"0"-2413,-5-1-790,-4 10 403,-4 5 157,-13 29-437,8-17 0,0 4-99,1 7 0,0 4 0,5-2-1418,8-4 1,3-1 1423,-6 10 1,7-8 53,29-22-62,-10-18-2285,2-5 2249,-4-3 0,0-3-76,8-9 1,-4-6-575,-14-8 1,-5-7 0,1 5 318,7 5 1,-5 2-135,-14-3 1,-6-1 0,-4 11-2771,-16 13 2796,2 2 1,16 7 0,14 5 0</inkml:trace>
  <inkml:trace contextRef="#ctx0" brushRef="#br0" timeOffset="15570">12722 6567 15485,'0'0'0</inkml:trace>
  <inkml:trace contextRef="#ctx0" brushRef="#br0" timeOffset="15826">12831 6782 14012,'0'31'-3204,"-1"6"3204,-2-32 0,1 7 0,0-9 0</inkml:trace>
  <inkml:trace contextRef="#ctx0" brushRef="#br0" timeOffset="16469">13195 6535 12230,'29'-11'235,"1"0"1,-4-3 0,-4 10 534,-14 36 0,-8 10-843,-1 1-381,1-9 1,0 4-1,-5-2 454,-19 8 0,4-10 0,21-23 0,-9 0 0</inkml:trace>
  <inkml:trace contextRef="#ctx0" brushRef="#br0" timeOffset="17322">13268 6415 10763,'12'-9'2314,"-2"2"-2230,-1 14 184,-2 3 270,19 30-311,-10-6 0,-2 2-211,-2-9 1,0-1-17,2 7 0,-2-3-3277,-3-7 3330,-2-11 1157,0 1-1070,7-36 0,0-10-207,0 12 44,6-17 1,1 1-302,-9 22-371,8 4 3971,-10 16-2778,4 20 0,1 16 0,-2-4-322,-3-4 1,0 0-84,3 14 0,3 6 1,-4-9-2525,-1 2 2431,3-26 0,-8-24 0,3-16 0</inkml:trace>
  <inkml:trace contextRef="#ctx0" brushRef="#br0" timeOffset="18231">13821 6309 6759,'0'-5'3276,"0"-4"-2513,0 8-713,0-5 1539,0 6-1556,0 0 1,4 3 601,18 17 1,12 13 0,-1 0-580,-3 5 0,0 0-52,4-3 0,3 2 0,-7 2 560,-11-1 0,-5 0 0,-5-5-475,-4 8 1003,-3-9 0,-1 4 0,-2-3-564,-4-3 1,-3-1-2124,2 5 0,-3-1 1214,-1-5 0,-2-4-2492,-4-2 2873,-20-7 0,49-14 0,-7-2 0</inkml:trace>
  <inkml:trace contextRef="#ctx0" brushRef="#br0" timeOffset="21360">10501 8867 3731,'8'-19'3276,"-8"12"0,-15 20-1638,0 7 0,-1 10-1193,3 4 1,0 9 0,0 4 0,0-1 0,1-7-446,0-5 0,1-5 0,1 6-541,0 5 1,-2 9-1,2 1 1,3-6-1,4-12-1285,10-4 1148,1-3 0,2-2-2554,10-7 2853,6 1 0,-34-21 0,-10-6 0</inkml:trace>
  <inkml:trace contextRef="#ctx0" brushRef="#br0" timeOffset="22233">10958 8968 12511,'21'-17'3276,"-4"3"-2945,-17 11-544,-5 13 403,-8 17 1,-5 13-1,4 1-129,7 3 1,5 2 0,-2 0-245,-8 0 1,-2 0 0,7-2 236,7-6 0,5-1 0,6-13-3024,30-21 2973,-6-13 0,1-11-461,-9-14 1,-3-10-1,-3 1-80,-4 8 0,-2 0 1,-4-1-339,-1-9 0,-3 0 1,-11 7 488,-17 8 1,-7 13-1624,-17 22-868,1 8 2878,17 1 0,38-21 0,14-13 0</inkml:trace>
  <inkml:trace contextRef="#ctx0" brushRef="#br0" timeOffset="22731">11519 9427 4274,'0'48'3160,"-17"-2"-1797,11-18 1,-2 0-1364,-6-6 0,-3-4 540,-18 6-540,-10-7 0,44-8 0,8-11 0</inkml:trace>
  <inkml:trace contextRef="#ctx0" brushRef="#br0" timeOffset="23782">11564 9100 12925,'-14'3'3276,"3"0"0,11-3-6553,18-10 2986,8 4 0,-3-5 0,-1 8 1</inkml:trace>
  <inkml:trace contextRef="#ctx0" brushRef="#br0" timeOffset="24509">12011 8990 13004,'13'40'1638,"-5"-11"0,-1 3-1132,-1 6 0,-1 3 0,0-2-487,1-2 1,-1 0-9,-1 3 0,-1 2 1,-1-9-141,-1-9-691,-13 12 1,21-33 0,-6 5 0</inkml:trace>
  <inkml:trace contextRef="#ctx0" brushRef="#br0" timeOffset="25498">12201 8801 10758,'-11'-20'3276,"2"4"0,9 15-2749,0 1-583,9 1 135,2 5-1518,11 4 1,5 4 1583,3 4 1,2 1-107,6 5 0,1 1-33,-1 0 0,-3 6 144,-14 0 0,-3 6 0,-1 2 0,-3-3-78,-1-3 1,-4-3 0,1 3-395,4 14 0,-1 3 0,-4-7 347,-8-11 0,-2-6 48,1-2-106,-10 9-3244,-21-15 3022,-8 2 0,38-16 0,22-4 0</inkml:trace>
  <inkml:trace contextRef="#ctx0" brushRef="#br0" timeOffset="51000">9893 8504 12903,'-5'5'3276,"1"-2"0,-3-6 0,7-2-2003,1-5-646,16-1-621,4 4 50,1-1 56,18 4-42,-7-2 0,3 0-742,12-1 1,1 1 671,-9-1 0,1 0-303,0 1 1,1 0 0,-7 0 302,-2 1-1312,3-1 1,-1 0 1317,-10 4-6,-3 0 11,19-2-5,-15 1 287,4 0 1,-1 0-294,-4 1 685,16-1-680,-21 3 3271,23 0-3252,5 0-29,-5 0-3267,-15 0 3277,-15 0 243,-1 0-237,11 0-16,5 0-18,7 0 23,-6 0 0,-2 0 0,-16 0 129,-4 0-118,-4 0 51,-3 0-2274,7 1 2206,-5-1 6,5 1-34,-5-1-1377,-2 0 1411,0 3 0,0-3 0,0 3 0</inkml:trace>
  <inkml:trace contextRef="#ctx0" brushRef="#br0" timeOffset="53228">12274 8472 13239,'0'7'3243,"0"-2"-2610,0-5 2643,77 0-2290,-49 0 0,2 0-900,3 0 0,3-1 0,-4 0 65,-2 1 0,0-2 137,13-3 1,3-2-219,-8 3 0,2 0-53,2 0 0,4 0 0,2 1 52,1 1 0,0 1 0,-2 1-69,2 1 0,-1 2-1093,-4-1 1,2 1 0,-5 0 1068,-10 1 0,0 0 55,6 0 1,4-1 0,-4 0-156,-6 0 0,-1-1 127,14 0 0,-4-1-2177,-5-1 2225,6 0-1,1 0-173,0 0 669,-22 0 0,-7 0 0,-13 0 0</inkml:trace>
  <inkml:trace contextRef="#ctx0" brushRef="#br0" timeOffset="73326">14647 7478 3521,'2'-5'3276,"0"-16"0,-2 15-1227,1-12-459,-1 17-1643,-23 4 0,-11 4 47,0 2 299,-3-2 0,-6 3-316,7 0 1,-2 2 0,4-1 854,5-2 0,0-1-847,-5 2 0,-4 2 0,3-1-167,-3 2 0,5-2 19,-6 3 154,10-4 1,5-1 8,16-4-39,6-4-1143,2 0-89,0-6-881,2-20 1727,4 1 481,3-10-56,2 16 5,-1 11-5,10-2 264,7 0-253,-4 0 17,-3 1-56,-18 8 17,-1 0 391,-10 17 584,-10 10-584,-9 13-127,0-7-1378,6-12 0,1-2 3719,6-6-2589,-11 9-44,25-22-869,1 0-2368,19 18 2708,18 9 1,-51-33 0,-4-9 0</inkml:trace>
  <inkml:trace contextRef="#ctx0" brushRef="#br0" timeOffset="81829">11802 7484 11060,'4'-4'3276,"-1"2"-1074,-3-21-1950,-9 17-358,-12-17 19,-19 22 0,-9 8-634,10 0 0,-3 3 1,2-1 688,5-4 0,1-1 0,1 1-38,-17 9 0,12-1-977,30-10 699,4-2-542,2 0-2387,10-6 0,9-24 2819,-5 16 2413,1-17-91,-16 26-1168,1 2-271,0 0-128,2 2 336,0 11 280,6 21-835,-4-9-3252,4 17 3281,-5-26-1041,-1 2 934,1-8 39,2-2-1310,19 9-2006,-11 12 2515,9 2 0,-20-35 1,-3-24-1</inkml:trace>
  <inkml:trace contextRef="#ctx0" brushRef="#br0" timeOffset="86439">8620 9703 10819,'-8'3'3276,"1"-2"0,7-1-127,-8-6-1429,6 5-605,-6-6-852,8 7-291,66-5 30,-35 4 1,2-1 14,7-1 0,5 0 0,-4 0-17,0 1 0,-2 0 30,12-2 1,-4 0-3308,-3 0 3211,-17 1 1,-4 0-154,-10 2-1512,-10 1-1333,-3 0-213,4 0 2184,10 0 1,8 0 0</inkml:trace>
  <inkml:trace contextRef="#ctx0" brushRef="#br0" timeOffset="87519">11283 9952 11200,'-30'10'1638,"-1"0"0,-17 6 1638,48-16 0,51-1-2774,-16 1 0,9 0 1,4-1-1,2 1 0,-3 0-1062,-4 0 0,0 1 0,0-1 0,0 0 0,1 1-96,5-1 1,2 0-1,-1 0 1,-2 0 0,-6 0-438,5 0 1,-5 1 0,-19 3-2185,-22 2 2184,-4 5 1,-1 3 0</inkml:trace>
  <inkml:trace contextRef="#ctx0" brushRef="#br0" timeOffset="88832">12159 7281 9733,'3'2'3276,"0"0"0,-3-2-940,16 0-2047,21 0 0,6 0-287,-18 0 1,1 0-3,21 0 0,2 0 45,-15 3 0,-3 0-236,14 1 269,-10 0 0,0 0-3192,10-2 3265,-11-1 1,4 0-254,0-1 0,3 0 59,3 2 0,4 0 0,-3 0-988,3 2 1,-2 0 598,4 0 1,-6 1-873,-4 2 1304,3 2 0,-26-6 0,15 5 0</inkml:trace>
  <inkml:trace contextRef="#ctx0" brushRef="#br0" timeOffset="98989">3079 11606 7738,'36'-7'554,"0"-1"1,-8 2 0,3-1-512,4-2 0,6-2 0,7 0-512,-10 2 1,6 0 0,4-1 0,2 0 0,-1 0 0,-2 1 0,-5 1 354,7-1 1,-5 2-1,0 0 1,1-2-1,5-1 1,9-2-1,-4 0 1,-14 3-1,-24 5 1,-34 5 0</inkml:trace>
  <inkml:trace contextRef="#ctx0" brushRef="#br0" timeOffset="101192">4129 11247 12477,'5'0'3276,"-2"0"-738,-3 0-2230,38 0-308,8 1-3,-14 1 0,2 1 0,-4 0 1,0 1-66,-2 4 1,1 3-415,11 2 1,-7 6 226,-25 7 0,-4 1 280,9-3 1,-6-1-28,-26 5 0,-16 0 0,3-2-40,9-5 0,1 1 42,-2 12 0,-2 5 0,6-12 0,9-18 0,3 15 0</inkml:trace>
  <inkml:trace contextRef="#ctx0" brushRef="#br0" timeOffset="108059">12809 11677 12236,'0'-5'3142,"0"2"-6419,0 3 2255,0-16 3070,-1 8-1500,-14-26 340,6 22-883,-10-12-2279,9 12 2274,-7-8 1050,-5 0 1,-7 1-1497,-16 3 1,-4 2-717,9-4 0,-1 4 1092,-11 9 0,5 7-59,6 9 115,14 7 0,-1 5 11,1 9 1,2 1 1028,3-5 0,1 1-1021,0 3 1,3 0-2107,2 7 2151,5-11 0,-1 2 1110,-5 10 0,1 3-994,7-9 0,1 2 1,-1-3-97,-3 2 0,4-1-928,11 7 1,8-6 1153,11-15-112,3-2 1,4 0-62,5-6 0,0-2 1045,-8-1 0,0 0-1157,14 1 1,-4-2-6,-11-2-1,11 1 1,-16 0 3270,-1-2-2275,28 8-167,-17-8-571,-5 0 0,3-2-1671,0-5 1,0-4 1679,0-1 0,0-2-239,-2 1 1,-1 0 0,10-11 33,-11-2-56,-3 0-196,11-16-560,-15-3 582,-6-2 3439,-8 8-3400,-6 6 0,-2-3-422,-1-15 1,-7-3 545,-9 14 0,-5 0 0,9 1 0,19-7 0,3 7 0,-15 8 0</inkml:trace>
  <inkml:trace contextRef="#ctx0" brushRef="#br0" timeOffset="112221">12696 12864 10758,'0'6'2610,"0"0"-1944,0-6 2610,2-7-1477,-1 5-869,-12-21-1216,-4 12 62,-14-13-89,-13 14 52,12 8 0,-1 3 230,6 0 0,0 1 11,-3 2 1,2 1-26,2 3-3232,-4 1 3084,3 3-227,-13 12 414,15-8 6,-3 9-50,15-13-2198,2-1 2197,-2 6 1666,0 10-1649,0-4 229,2 6-201,3-11 1,1 9-6,1 2 2,2 9 1,1 2 2,0 0 1557,0-5 1,2 1-1555,2-9 0,3 1-1253,5 10 0,4 0 1306,1-2 1,1 0-7,-1-2 1,2-6-2218,9-6 2475,-2-11-49,7-3-21,10-3 1,2-2-352,3-3 144,-9 0 1,1-2 2270,2-11-2246,-17 3 1,0-1 1234,4-3 1,0 0-1230,13-10 39,-14 2 196,-7 2 303,2-5-298,-1 1 1,-1-2-241,1 0-44,6-10-2403,-25 22 2419,0-3-1434,-9-19 0,-6-8 1249,-5-2 1,-1 0-122,2 0 1,-1 2 209,-1 5 1,-1 7-2096,-10 10 1698,3 8 273,-1 3 0,-1 3-704,-2 2 1353,-9 2-457,-3 4 0,49 0 0,-14 0 0</inkml:trace>
  <inkml:trace contextRef="#ctx0" brushRef="#br0" timeOffset="114221">12767 14163 3098,'-9'0'3276,"2"0"-2475,7 0 1591,-5-34-2274,-12-13-116,11 23 1,0 0 1012,-14-20-1082,6 25 1247,0 5-1684,-6-4 152,1 9 139,-3 5 2128,-22 8-2100,15 8 1,0 1-2090,-17 3 2246,7 11 0,5 2 22,13-8 0,0-2 1,0 3-46,7 2 1,3-1 16,-2 4 1165,2 5 1,2 3-1138,5 8-1128,1 1 0,2 0 1184,1 3-28,0-14 1,3-4 11,2-13 17,9 14 10,-1-6-55,0 6 0,0 1 5,7 13-11,-2 2 17,-1-9 39,-8-24 2251,5 6-2077,-3-8 643,15-4-458,16-7-331,-9-2-12,7-5-32,-26-2 3236,11-9-2707,4-5-429,9-8-39,-13 9 229,-2 1-156,-17 12 34,12-19-124,-10 6-45,5-3-33,-7 8-1,-3 9 1,2-3 95,6-21-93,-2-1 1,1-2-7,-3 11 1,-1-2-1096,1-10 1,0-6 0,-2 6 377,-3-6-924,1 2 1,-8 3 1174,-23 15 1,46 10 0,-5 17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1T18:39:57.227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10646 1708 9962,'-30'0'-1056,"32"22"0,13 6 1043,10-4 0,10-2 0,2 5-10,-9-4 1,2 3 0,0 3 0,0 1-1,-2 1-633,1 7 1,0 2-1,-1 2 1,-3 1 0,-4 0 466,-3 0 0,-3 2 0,-3-1 0,-2 0 0,-1-2 0,-1-1 0,-2-1 1,-2-2-1,-4-1 0,-8 0 0,-1 0 0,1 0 0</inkml:trace>
  <inkml:trace contextRef="#ctx0" brushRef="#br0" timeOffset="8949">5541 6698 6568,'8'-13'1154,"-2"3"-919,-6-17-17,0 17-1038,-8-18 1,14 24 0,-4 3 0</inkml:trace>
  <inkml:trace contextRef="#ctx0" brushRef="#br0" timeOffset="9991">5555 6675 2364,'36'6'1638,"1"-1"0,21 3 1638,-58-8 0,0 0-1664,-76-20-1718,40 15 80,-7-5 1,1 0-92,20 10 943,12 0-1179,-26 35 280,19-18 48,0 3 0,0 6 5,0 14 0,3 8-599,6-13 0,1 4 1,0 2-1,0-2 585,-4 10 1,1-1-1,0 0-472,2 2 1,1-1-1,3-8 512,5 2 39,3-32-45,1 0 78,18 10 0,3 0-72,-8-5 752,7 4 1,-1-2-737,-7-6-268,-2 3 22,0-3 3358,-7 0-6131,-8-12 2997,-8 0 0,-2 0 0</inkml:trace>
  <inkml:trace contextRef="#ctx0" brushRef="#br0" timeOffset="11485">26140 15679 6736,'0'0'0</inkml:trace>
  <inkml:trace contextRef="#ctx0" brushRef="#br0" timeOffset="12682">25977 15619 10293,'-9'0'3276,"2"0"0,21-35 0,-10 27-401,12-27-2830,-12 35-3322,33 13 2994,-4 9 283,-10-9 0,0 0-11,6 15-17,-8 0 0,-2-1-11,-3-2 19,3 4 0,-3 2-86,-11 3 106,-2-2 0,0 4 1638,-1 1 0,-1 1-1566,0 0 0,-1-1-72,1-10 0,-1-4 6,-1 4-3283,-8 3 3229,-1 2 78,-2-8 1,-4 3 0,-6 5 0,-1-2-25,-8 9-4,9-14 1,1-5-3,10-14 140,-29 9-129,25-11 96,-17 4-320,30-8-880,2 0 1,0 0 0</inkml:trace>
  <inkml:trace contextRef="#ctx0" brushRef="#br0" timeOffset="26511">17107 10064 10220,'-5'16'1638,"0"16"0,0 2-685,4-6-320,-2 14 0,0-2 952,3-23-1479,0-22-459,1-26 176,1 4 1,1-3-68,5-5 1,1 2 249,3-3 162,5-9 61,6 40-234,-8 2-118,28 6 117,-24 2 12,17 17 128,-25 1 0,-4 3-2614,9 12 2569,-7 6 85,-7-33 95,1-11-2746,3-8 2407,8-12 0,1-2 64,3-3 6,-4 3 0,1 3 1543,6 12-1694,-2 13-659,4 1 804,-4 6 2988,-5 4-2987,-4-6-68,0 4-364,-4-5-627,0 0-633,4 1 1149,8 2 1,-21-13 0,0-2 0</inkml:trace>
  <inkml:trace contextRef="#ctx0" brushRef="#br0" timeOffset="27167">18014 10068 12533,'4'-14'3276,"-1"2"-2497,1-4-403,-3 2-718,2-11 62,-3 13-1137,-10 5 1277,-2 11-62,-33 17 157,9 11 20,14-14 0,3 1 19,-2 11-44,17-14-1160,40-12 0,9-5 1277,-18 3 462,17-6 1,-1 6-183,-20 22-1167,0 11 1,-9-15 0,-6-7 0</inkml:trace>
  <inkml:trace contextRef="#ctx0" brushRef="#br0" timeOffset="27614">18317 10008 11295,'6'-2'1638,"9"21"0,-1 6-719,-8-10-414,24 22-3782,-18-53 95,8-11 2841,4 4 1133,-4 9-792,-1 12-6,-4 2 1,1 6-23,5 8 28,-13 22 0,-4 4 0,8-10 0,-10 3 0,-1 1 0</inkml:trace>
  <inkml:trace contextRef="#ctx0" brushRef="#br0" timeOffset="28214">18910 9964 5565,'4'2'3276,"1"3"-3915,15 16-2037,25-24 2490,-8 9 942,-11-15 0,-3-4-251,0-9 893,-6 7-698,11 36-261,-15 16 1,-3 6 51,1-8 1,0 1-276,-5 1 1,-1 3 0,-1-6 3059,0 6-2477,-6-1 0,-3 0-463,-6-7-1143,-23-3 1,-6-5-1177,0-15 344,-1-5 1,3-2 818,8-6 1,38 5 0,11 4 0</inkml:trace>
  <inkml:trace contextRef="#ctx0" brushRef="#br0" timeOffset="37840">7353 12346 5879,'-35'0'0,"0"0"0,0 0 0</inkml:trace>
  <inkml:trace contextRef="#ctx0" brushRef="#br0" timeOffset="38380">6802 12136 6630,'-32'-18'254,"-1"-1"1,0 1 0,-8-4 0,-2 1-45,4 5 0,-4 0 0,0 1 0,5 1-140,2 1 0,2 1 90,-7-1 1,-4 0 0,11 3-3438,11 4 1770,5 4 2103,12 9-685,11 9 66,3 32 107,-5-22 0,0 0 22,0 0 1,-3 1 41,-2-2 1,-7-1 358,-24-2 0,-4-5-322,-5 7-45,2-7 0,-2-6 313,11-12 1,2-4-370,-18 0-1308,7 7 0,3 1 3631,5 0-1780,0 11-1870,30-16 1243,5-4 0,-6 4 0,2 3 0</inkml:trace>
  <inkml:trace contextRef="#ctx0" brushRef="#br0" timeOffset="39395">5719 12156 11659,'18'40'3276,"-4"-8"0,-13-32-1638,32-3 0,18-1-58,-3 3 1,2 0-1581,-9-1 0,2-1 0,-2 1 2,-6 2 0,-1 0 0,2 0 9,8-1 0,2-1 0,-5 0 6,-9 0 0,0 0 9,14-2 0,6 0 0,-5-1 16,-10-3 0,0-1-40,5 0 0,5-1 0,-1 0-4,-7 1 0,0 2 0,3-2 5,0 2 1,5-1-1,2 1 1,-2-1-1,-4 2-1,3-2 0,-4 1 0,3 0-822,2 0 1,3 1 0,-1 0 0,-7-1 767,1-1 0,-5 1-1085,4 1 0,-4 0 1120,-5 2 20,-6 2 0,-2 1-3,-5 0 0,10 0 5,-15 1-94,6 0 2329,-11 0-2240,4 0 3276,9 2-3137,-3 2-145,12 1-112,-8 4-1192,-7 8-1967,-3 15 2457,-8-1 1,0-17 0,-5-17 0</inkml:trace>
  <inkml:trace contextRef="#ctx0" brushRef="#br0" timeOffset="51106">7402 13217 13592,'3'10'1518,"0"25"0,-2 5-1255,4-8-28,-1 15 0,0 3-53,1-23 0,0-1-896,0 12 0,-2 0-275,-1-12 1,-1 0-2289,-4 23 3149,-3-36 1,6-8 0,1-6 0</inkml:trace>
  <inkml:trace contextRef="#ctx0" brushRef="#br0" timeOffset="51755">7990 13187 12107,'0'39'1092,"1"0"0,1-14 0,0 1-1221,0 16 1,1 9-1,0-9-2616,1 5 1610,2 0 1,-5-4 1134,-15-17 0,11-12 0,-11 0 0</inkml:trace>
  <inkml:trace contextRef="#ctx0" brushRef="#br0" timeOffset="52178">7834 13564 2443,'26'-16'1638,"1"1"0,-5 0-546,14 7 0,14 0 0,-4 1-2498,1-2 1,-2 0 674,-12 3 0,1 1 1,0-2 730,7-6 0,-1-2 0,-21 8 0,-45 19 0,-5 1 0</inkml:trace>
  <inkml:trace contextRef="#ctx0" brushRef="#br0" timeOffset="52611">8433 13399 11094,'10'-11'3271,"-9"7"-2221,-21 25 0,-9 13-602,0 5-423,0-4 1,7 0 24,29 10-1277,30-52 1,7-9 783,-3 14 317,6-21 0,-14-9-3151,-51-12 0,-31 51 2457,5-21 1,19 25 0,43-25 0</inkml:trace>
  <inkml:trace contextRef="#ctx0" brushRef="#br0" timeOffset="53156">9189 13062 4202,'28'19'3276,"-12"-11"-2593,-5 19 0,-2 13 1,-1-4-592,-3-8 1,-2 1 493,1 6 1,-1 5-1,-1-3-1597,0 4 0,-1-2 322,0-2 0,-1-3 521,0 8 1,0-40 0,0-2 0</inkml:trace>
  <inkml:trace contextRef="#ctx0" brushRef="#br0" timeOffset="56344">10037 13335 14197,'18'0'3276,"-4"0"-2878,-14 0 1451,17 38-1474,-7-14-179,2 3 0,0 2 218,2 17-319,-6-16 0,-1-1-95,3 9 0,-2 1-1366,-8-72 1097,0 8 146,-2-12 0,4-3-569,8 14 0,1 1 642,1-21 16,18 20-22,-14 26-81,9 10 0,1 2 137,-6-2-1639,4 2 1,-5 1 1556,-17-5 379,-1-11-297,-1-8-258,2-14-475,5-24 805,20 57 1,3 4-22,-5-29-32,6 37 1,-3 8-20,-16-16 967,4 3-967,3 9 0,-14-21 0,-2 1 0</inkml:trace>
  <inkml:trace contextRef="#ctx0" brushRef="#br0" timeOffset="56994">10978 13341 11659,'10'-23'1507,"-1"-1"0,7-13-1435,-16 35-245,-10 1 111,4 0 23,-9 1-3238,5 0 3084,-6 10 299,-2 7 123,-1 18 1,2 3-364,1-5-46,3 2 1,7-8 269,12-22 190,13-11-224,-2-3 101,9-6 0,1-1-157,-6 3-3277,28 21 2816,-43 23 1,7-33-1,-13-22 1</inkml:trace>
  <inkml:trace contextRef="#ctx0" brushRef="#br0" timeOffset="57406">11252 13317 9106,'19'-7'3276,"0"2"-373,-11 17-2729,-3-3 218,-1 14-442,-4-13-1589,30-30 1,10-9 427,-12 17 1144,11-22 1,-2 13 66,-23 56 0,-8-4 0,-2-56 0,1 32 0</inkml:trace>
  <inkml:trace contextRef="#ctx0" brushRef="#br0" timeOffset="58005">11824 13239 9750,'7'-3'828,"-2"1"-1942,-19 40 1125,6-18-8,-2 5 0,-1 3 148,0 13 179,5-8 449,7-3-130,17-23-1730,9-36 1,2-19 758,-10 13 1,0-1 0,0-2 455,2-5 1,1-1-1,-3 0 30,-4 3 1,-2-1 0,-1-1 927,0-6 0,0-1 0,-2 7-451,-5 6 1,4 15 184,12 31 0,0 13-804,-15 4 0,-5 7-22,4 2 0,1 7 0,1 1 0,-1-3 0,1 7 0,-1-3 0,-3-24 0,-10-58 0,3 17 0</inkml:trace>
  <inkml:trace contextRef="#ctx0" brushRef="#br0" timeOffset="58716">12613 13036 11838,'5'-27'2168,"-1"14"-2711,-11-5 414,-15 54 286,9-16-84,1 3 0,1 4-941,6 19-2409,7-26 0,9 15 4222,23-34 1,5-6-481,-5 12-319,3-7 0,-5 5 22,-22 14-95,-2 2-2982,0 9-368,-4 0 2883,-1-5 1,-6-45 0,-1-23 0</inkml:trace>
  <inkml:trace contextRef="#ctx0" brushRef="#br0" timeOffset="58937">13003 12607 13166,'7'47'-168,"0"-1"1,1 1-1,-1-1 1,0 1 0,0-4-1,0 0 1,0 0 0,-2-4-1,-2-6-488,-6 11 1,1-21-1,5-52 1,-1-14 0</inkml:trace>
  <inkml:trace contextRef="#ctx0" brushRef="#br0" timeOffset="59154">12896 13130 11962,'-42'-15'1638,"58"-4"0,12 0-629,9 10-1553,-6 1 1,5-2 0,-5 2-1501,9 4 1388,0 3 1,-3 1-1,-20-1 1,20 1 0</inkml:trace>
  <inkml:trace contextRef="#ctx0" brushRef="#br0" timeOffset="59803">13395 13016 4427,'4'-2'3276,"-1"0"0,17-9-2438,-15 14 262,14-5-971,-19 18 588,1 14-1109,42-16 1330,-22-3-1179,5-11 0,-2-10 1162,-11-19 1,-6-4-804,1 8 167,-18-2 1,-5 8-157,4 22 50,-28 22 521,35-20-700,0 2-185,4-16-78,0-3 263,-15 7 0,27 3 0,-9 2 0</inkml:trace>
  <inkml:trace contextRef="#ctx0" brushRef="#br0" timeOffset="60344">13881 13128 13704,'-3'-31'1638,"-1"0"0,4-3-1140,10 2 1,8-6 0,-2 7-1143,10 0 280,1-2 0,-1 3-2913,-7 14 0,12 4 2184,-13 7 1,10 3 0</inkml:trace>
  <inkml:trace contextRef="#ctx0" brushRef="#br0" timeOffset="60684">14186 12854 12090,'30'6'3276,"-14"0"-3223,4 8 1,0 2-731,-3-6 1131,19-8 0,2-5 167,-11-3-1253,3 39 0,-8 15 509,-24-11 0,-10 6 123,4-8 0,-2 7 0,-1 2 0,0-2 0,0-8 0,-2 5 0,-2-4 0,-6 5 0,-1 0 0</inkml:trace>
  <inkml:trace contextRef="#ctx0" brushRef="#br0" timeOffset="62303">15073 12519 12550,'5'0'1624,"-1"0"-873,-3 26 0,-3 15-191,1 3 0,2 6-1380,0-11 1,0 4 0,1 1 0,0-2 126,1 7 0,0-1 1,0 0 490,2-6 1,1 2 0,0-4 0,-2-9 0,0-4-1,-1-9 1</inkml:trace>
  <inkml:trace contextRef="#ctx0" brushRef="#br0" timeOffset="62744">14910 12940 3322,'-5'-6'3276,"1"2"-2457,24-2 0,25 1 0,8 0 0,-5 0-1084,-4 2 1,-2 1 0,4-1 114,-6-1 1,3-1 0,2 0 0,-2 1 0,-3 0 202,7 2 1,-3 1 0,-4 1-1693,-1 0 1,-5 0 934,11 0 1,-3 0-1,-42 0 1</inkml:trace>
  <inkml:trace contextRef="#ctx0" brushRef="#br0" timeOffset="63276">15772 12886 4853,'-35'9'1638,"0"0"0,-4 16-546,7-7 0,-4 1 0,9 0 71,7 16-1085,24 3-1075,25-34 0,14-12 0,-5 0-291,9-3 214,-10-6 1,5-7 0,-15 1 573,-23-3-2003,-9-20 2503,-30 39 0,54 7 0,0 4 0</inkml:trace>
  <inkml:trace contextRef="#ctx0" brushRef="#br0" timeOffset="64026">16904 12840 2420,'-45'8'819,"-1"1"0,1-1 0,8 16 0,2 4 273,-6-9 0,-3 0 0,10 4-971,13 12 1,17-1-368,37-1 1,14-7 37,-21-13 1,2-7-554,14-14 0,6-10 0,-8-2 525,-14 0 1,-6-4 668,-2-8 1,-2-5-1,-8 6-1278,-15 3 452,-27 11 0,52 10 1,-10 8-1</inkml:trace>
  <inkml:trace contextRef="#ctx0" brushRef="#br0" timeOffset="64649">17158 12882 14079,'10'37'1092,"-1"1"0,-2-1 0,2-1-2296,11 4 0,3-6 728,-1-9-1163,3-12 1,2-11 776,-6-30 1,-5-7 2318,0 9-1371,-1-1 1,-4 9 871,-11 18-745,3 0 230,0 3-85,1 3-78,2 3 280,9 10-190,-3-9 55,13 2-268,-8-13-154,7-24 0,-1-6-608,-1-5 308,-3-1 0,-3-3-1115,-11 10 1,-5 4-1866,-12 1 2457,1-5 1,17 28 0,12 2 0</inkml:trace>
  <inkml:trace contextRef="#ctx0" brushRef="#br0" timeOffset="65017">17742 12818 5454,'8'-3'3276,"-3"2"-1638,14 28 0,-1 16-2273,-15-1 0,5-7-275,30-27 0,1-4 1314,-16 22 436,-6-48 0,4-19 0,0 9 180,22 18-886,-11 8 156,-5 21 0,-4 9-290,-8 22 0,4-36 0,-19-17 0</inkml:trace>
  <inkml:trace contextRef="#ctx0" brushRef="#br0" timeOffset="65743">19092 12729 3932,'0'-26'1638,"0"0"0,-1 4-1020,-33 21-613,16 24 725,-4 1 0,-1 3-677,5 6 0,2-2 1064,-3 11-347,54-27 0,15-2-681,-22 8 1,3-4 223,9-18 0,5-7 1,-7 7-1418,-14 18 1,-7 3 1103,-6-2 0,-10-19 0,-3-1 0</inkml:trace>
  <inkml:trace contextRef="#ctx0" brushRef="#br0" timeOffset="66186">19941 12639 11715,'0'-7'1092,"-14"26"0,-7 21 0,12-5-1887,25-16 0,5 1 795,-15 16 0,-6 6 0,9-10 0,19-20 0,5-8 0,14 3 0</inkml:trace>
  <inkml:trace contextRef="#ctx0" brushRef="#br0" timeOffset="67744">19070 12537 11497,'4'0'3276,"-1"0"0,1-9-3017,-3 7-595,-9-5 336,-12 23 0,-4 10 11,-6-2-1650,5 2 1,1 4 1159,9-5 0,2-2 1327,-3 14-848,2-11 0,8 0 70,22-1 0,6-3-8,-2-2-62,7-4 0,3-5-101,5-12-1392,-10-5 1,1-2 1218,10 1 2296,3-8-3661,-25-7 1,-3-1 764,2-2 1462,1-13 0,-1 1-212,-7 17 542,2-10 824,-2 42-868,1 1-182,6 20 1,3 12 0,-1-6-885,-6-14 1,1 1 211,4 12 1,2 5 0,-2-6 46,4 6-28,-6-17-453,3 2 414,-8-35 0,-6 19 0,-1-9 0</inkml:trace>
  <inkml:trace contextRef="#ctx0" brushRef="#br0" timeOffset="68477">20324 12611 7218,'-7'-38'3276,"-39"43"0,15-20-1638,-5 33 0,-1 12-739,13-10 1,6 5-131,12 17 0,8 8 1,0-6-725,-4-15 0,3-1 87,10 9 0,7 4 0,3-14-1348,28-21 1233,-6-15 1,-1-2 0,4 6 0,-15-7 0,0 1-1</inkml:trace>
  <inkml:trace contextRef="#ctx0" brushRef="#br0" timeOffset="69370">20953 12637 11206,'-11'-2'3276,"-1"-15"0,8 11-3611,-17-7 284,6 17 46,-11 6-1630,7 5 1,0 5 1687,1-1 0,2 2-503,3 9 1,5 1-167,3 1-348,45-18 807,-16-24 0,3-2 1350,16 10 0,0 3-1028,-17-5 1,-2 3-944,7 15 1,-6 7 649,-20 19 128,-20-1 0,29-18 0,-10-19 0</inkml:trace>
  <inkml:trace contextRef="#ctx0" brushRef="#br0" timeOffset="69708">21196 12759 9442,'7'6'3276,"18"22"0,-21-23 0,15 19-2895,-9-52 0,-3-25 1,0 7-449,7 2-753,-6 10 1,2-8 0,2 1 0,2 11-86,9 15 1,1 5 417,12-10 573,8 11-86,-10 15 0,-43-12 0,3 5 0</inkml:trace>
  <inkml:trace contextRef="#ctx0" brushRef="#br0" timeOffset="89641">21944 14171 15171,'0'20'3075,"0"-4"-2722,40-20 126,-13 3 0,6 1 123,1-1 1,8 0 0,3 0 0,-1 0 0,-5 0-473,1 1 1,-4 0 0,3 0-760,7 0 1,5 0-1,-2 0 1,-9 0 779,-7 0 1,-5 0-26,1 0 0,4 0 19,1 2 0,8 1 0,3 1 0,-1 0 1,-4-2-83,2 0 1,-4 0-1,5 0-16,3 1 0,6 0 0,2 1 0,-2-1 0,-8 0-13,-7-2 0,-4-1 0,0 0 10,1 0 1,1 0 0,-1 0 5,15 0 1,1 0-27,-10 0 0,1 0 1,-1 0-25,-5 0 0,-2 1 0,1-2-768,11 1 1,2-1-1,-4 0 801,4-1 1,0-1-506,-2 1 1,3-1 0,1 0 527,-12 1 0,2-1 0,-1 1 0,-2-1 151,1 1 1,-2 0 0,0 0-208,16-2 0,-5 1-901,-9 1 901,-6 1 0,2 0 703,-1 1 1,0-1-704,3 1 0,-2-1 173,6 1 1995,-21 0-2084,-17 0 541,-1 0-625,-23-2 0,-6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1T18:41:54.298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13952 9715 13967,'-20'0'3276,"4"0"-1359,-20-18-5194,23 9 2480,-10-5 0,-1-2 3300,0-17-2122,7 9 897,-6-11-1025,14 18-2097,-5-7 2034,-3-2 284,-2 2 0,-6-4 0,3 3-507,-10-12 93,0 3 0,-1 2-239,6 13-96,-7-2-3,-8 1 1,-5-1 171,8 3 0,0 1 69,-4 0 1,3 1-6,15 6 0,0 2 1384,-5 6 1,-2 3-1354,3-2 0,-1 1-28,-6 0 0,-1 0-20,6 0 0,0 2-115,-8 7 1,1 1 861,-9-1-688,7 2 0,5 0-67,12-5-331,-14 8 230,3 6 134,-2 0 29,10 2-23,1 10 25,5-8 0,0 1-17,2 3 1,0-1 262,0-2 0,2-1-243,5 7 11,6 11 51,2-18 185,-3 20-180,4-26 308,1 12 0,0 2-218,2-4-84,0 3 0,2 1 190,15 8-134,0-2-85,-6-11 1,1 2-1674,0-2 1,1 1 1900,5 7 0,0-1-242,-4-9 1,0-1-207,3 4 0,-1-2 237,-1-3 29,0-1 139,3 2 1,1 1-107,3 2-59,-2-2 1,-1-2-2086,0-3 2152,-1-3 1,2 0 2153,17 9-2061,-2-6 0,3-2-129,-8-8 0,-1-3 154,-1 0 0,1-1-115,3-3 1,1-4 16,8-5 0,0-2-117,-11 5 0,0 0-32,9-5 1,-1-3-1076,-12 2 1,-2-1 1100,-2 0 0,2-3 26,9-7 1,4-5-1,-5 3-54,-7 4 0,-1 0 3,12-11 0,-4 1 2,-16 9-696,3-4 0,0-2 752,7-15 756,-3-1 1,-3-4-790,-11-1 0,-4 2-23,2 11 1,-3 1 1128,-3-3 0,-3 5-1128,1 13-6,0-4 17,-4-19-17,-3-2 3276,-2-1-3160,-1 8-1755,-1 12 1,-2 0 1538,1 1 1,-1 0 93,-12-21-72,8 18-444,13 24-45,1-5 0,2 9 0,1-3 0</inkml:trace>
  <inkml:trace contextRef="#ctx0" brushRef="#br0" timeOffset="15885">19442 6120 11956,'-10'1'1092,"-15"-5"0,-11-4 0,-1-1 0,5 1 0,0 0 0,-5-1-963,1 0 0,-5-1 0,-2 1 1,0-1-1,1 1-214,2 0 0,1 1 0,-1 0 0,0 1 0,-2 0 100,2 1 0,-2 1 0,0 0 0,-2 1 0,-1 0 0,-2 1-425,2 2 0,-3 0 1,-2 1-1,-1 0 1,1 1-1,0 0 0,1 0 1,3-1 317,-3 1 0,2-1 0,2 1 0,-1 0 0,0 0 0,-2 1 93,4 0 1,-1 0-1,-1 1 1,0 0-1,-1 0 1,1 0-1,2 0 1,1-1-216,-4 0 0,2 0 1,1 0-1,0-1 0,0 0 1,0 1 212,-1-1 0,-1 0 0,1-1 0,-1 1 0,0 0 0,-1-1-138,2 1 1,-1-1-1,-1 1 1,0-1-1,1 1 1,0-1-1,2 1 126,0-1 1,0 0 0,2 1 0,0-1 0,0 0 0,1 1-502,-5-1 1,1 1-1,0 0 1,1 0 0,1 0 513,-8 2 0,-1 0 0,4-1 0,9 0 0,7-1 0,7 0 0,4 1 0</inkml:trace>
  <inkml:trace contextRef="#ctx0" brushRef="#br0" timeOffset="16790">16069 5831 7074,'26'7'2639,"-5"-2"-226,-21-3-2480,0-1-235,-3 4 1649,-13 6-1341,-16 12 446,1 1 0,-3 1-435,1 1 0,-2 0 156,8-5 1,-1 0-1,1 0 62,-6 5 1,0-1 64,-7-2 0,15 2-300,45 3 0,19 2 0,-20-7 0,-65-8 0,74 0 0,-1 0 0</inkml:trace>
  <inkml:trace contextRef="#ctx0" brushRef="#br0" timeOffset="28131">20603 9529 10461,'6'0'3276,"-1"0"0,-5 0-2480,6-6 723,-4 2-321,9-11 1664,4-12-2727,-6 8 5,4-7-6,-13-8-145,-2 15 5,-3-22-44,-3 19-68,-11-17-3159,-4 1 3009,9 17 1,0 0-2,-14-9 96,5 11-348,-16 0-230,6 13 1,-6 2-1,4-1-423,7-1 1,0 1 1134,-11 4 0,-5 2 0,7 3 2268,0 7-2347,-8 5 1,-1 6 5,9 5 0,3 2 112,-3-7 0,2 3-751,14 2 1,1 4-1,5-3 807,-3 15 629,3 1 0,1 3-377,9-12 0,2-2-135,0 0 1,1-2-29,3-5 1,0-2 140,7 18-141,3 3 86,0-15 1,3 5 0,-1-4-117,-3-6 0,1-1-37,7 15 1,-1-5 1111,-5-18-1106,-1-1 45,6 6 274,17 2 0,5-1-89,4 2-236,-3-3 0,-2-4 57,-11-12 100,5-2-84,8-2-728,-6-5 0,6-3 0,-5 1 594,-9 2 0,0-1-3,20-5 0,-2-5-11,-22-5 0,-5-3-1,-2 3 1,0-4-201,0-10 0,0-6 1,-2 4-2,-3 4 0,-3 1 1148,-2-15 1,-2 2-1213,-3 4-1376,4 0 1,-10 2 1502,-39 23 1,-3 3 0,36-17 0,-1 3 0,-33 28 0,0 0 0</inkml:trace>
  <inkml:trace contextRef="#ctx0" brushRef="#br0" timeOffset="29423">14799 11965 16824,'18'19'3276,"-3"-4"-1937,-1-15-695,19-2 0,12-2-427,-7 2 0,7-1 0,0 0 0,-1 0-1310,5-1 1,-2 1 0,3-1 910,-3 1 0,3 0 0,-2-1 0,-5 1 266,4 1 0,-5-1-727,3 0 1,4 0 689,-12 2 0,6 0 0,2 0 0,0 0 0,-4 0-525,9 0 0,-2 0 1,3 0 515,-6 1 0,3-1 0,2 1 0,0 0 0,0-1 51,-3 1 1,-1-1 0,0 1 0,3-2-1,2 0-42,-9-1 1,4-1 0,1-1 0,2 0-1,-1 0 1,-1 0 0,-1 1 0,-3 0-184,9 0 0,-3 1 1,-1 0-1,0 0 1,1-1 31,-2-1 0,5-1 1,1-1-1,-5 0 1,-7 1-1,-13 3-1078,-2 0-2095,-24 3 2769,7 19 1,-6-15 0,7 15-1</inkml:trace>
  <inkml:trace contextRef="#ctx0" brushRef="#br0" timeOffset="30331">17247 11490 20056,'43'12'881,"-1"0"1,2 2-1975,-13 0 1,3 3 0,-5 1-1308,5 17 3102,-17-9 0,-1 3-725,-1-3 1,-6 4 124,-15 14 1,-10 8 0,-4-5 37,-6-6 0,-5-2-471,10-10 0,-2 3 0,-2-1 0,-1-5-9,-11-4 0,-3-6 0,6-2-2937,-9 10 2621,11-7 1,6-1-1,20-7 1,6-1 0</inkml:trace>
  <inkml:trace contextRef="#ctx0" brushRef="#br0" timeOffset="64627">20979 8556 15294,'2'7'3276,"-1"-2"0,3-12-765,10 3-2030,15-3 1,5 2-375,6 1-1,-4 4 1,7 2-1,3 1 6,-7 0 0,2 1 0,1 0 0,2 0-710,-2 0 0,3 0 1,0 0-1,0 0 1,-1-1 606,6 1 1,-1 0 0,-1-1 0,-1 0-536,-7-1 1,-2 0-1,0 0 1,2-1 544,3-1 0,3 0 0,1 0 0,-4 0 0,-5 0-19,7 0 0,0 0 0,-6 0 0,8 0 0,2 0 0,-6 0 0,-13 0-1712,-2 0 65,-5 0-1630,-17 0 0,-13 0 2184,1 0 1,-6 0 0</inkml:trace>
  <inkml:trace contextRef="#ctx0" brushRef="#br0" timeOffset="68760">6194 12954 14381,'10'6'3276,"-2"-2"-3233,-4-4 181,-3 0 1403,3 0-983,5 0-718,25 0 0,11 0 166,-3 0 1,2 0-73,-9 0 1,0 0-1,-1 0 5,6 0 1,-6 0 91,-4 0 0,-6-1 1,2-1-59,4-1 0,2-2-34,7 0 0,4 0-16,2 0 1,4 0-1,2 0 23,-9 0 0,2-1 1,0 1-1,-2 0 667,6 0 1,-1 2 0,-1-2-702,0 0 0,-1 0 1,-7 0-5,6-1 0,-4 3 6,-2-1 6,-1 2-2213,-5-1 2229,4 0 1,4-1 1086,-2 1 0,2-1-1104,2-1 1,4-1 0,-2 1-4,6 0 1,-2-1-3,-6 0 0,-4 1-50,9 0 208,-34 4-141,12 0 3259,-15 1-3263,5 6 1,-12-5 0,-3 6-1</inkml:trace>
  <inkml:trace contextRef="#ctx0" brushRef="#br0" timeOffset="82925">21187 13261 18695,'12'43'1092,"0"0"0,-3-10 0,2 0-2185,1-1 1,3 1 0,1-6 702,14 2 390,-8-2 0,2-10-921,2-34 0,2-18 0,-5 1 206,-4 8 1,-6 1 627,-8-16 1,18 13 0,2 5 0,-12 11 0</inkml:trace>
  <inkml:trace contextRef="#ctx0" brushRef="#br0" timeOffset="83291">21900 13459 15014,'2'6'1474,"11"27"-3446,-9-20-1305,7 23 2457,-10-26 1,-1-12 0,0-6 0</inkml:trace>
  <inkml:trace contextRef="#ctx0" brushRef="#br0" timeOffset="84126">22227 13375 13799,'16'31'1092,"0"0"0,-1 3 0,-4-3 1289,-7 1-2201,-1 6-130,-2-17 6,0-7-207,-1-12-1418,0-1 1507,5-9 146,-3 2-89,3-3-46,-4 6-5,-1 3 191,0 7-102,0-3-27,0 7 61,0-5-3344,-11 0 2980,-12-1 0,6-2 1,-3-1-1</inkml:trace>
  <inkml:trace contextRef="#ctx0" brushRef="#br0" timeOffset="84824">22319 13263 11301,'11'-17'3276,"5"5"-2510,22 30-760,-12-9 13,-3 2 1,-2 0-3297,-2-3 2929,11 14 1556,-8 4-662,-2 7 0,-1 4 846,-6-9 0,-2-1-1129,0 2 0,-2-3 180,2 0-152,-9-26 456,2 0 199,35-19-901,-16-4 0,1-7 0,0 1-101,11-3 0,0-2-816,-8 0 0,0-4 0,-3 1-39,-6 6 0,-1 1 0,-3 3-728,0 2 1,-1 2 1550,3-8 1,-4 6 0,-8 16-1,-4 9 1</inkml:trace>
  <inkml:trace contextRef="#ctx0" brushRef="#br0" timeOffset="99064">13495 11771 17820,'3'8'3276,"-1"-2"-956,-2-7-2079,0-8 8,0-16 0,0-8-53,-3-7 0,0-4-155,2 11 0,0-1 1,-1 0-23,-2-14 1,0-2-20,2 1 0,1-4 0,1 7-3,-2 12 0,1 0 3,1-9 0,0-5 0,-1 3-179,2 3 0,-4 4-342,-5 1 1,-2 0 478,6-1 0,-1 2-484,-19-3 234,20 35-2985,-2-1 1583,-3 9 1386,1 4 157,-10 8 112,-13 23 53,8-15 1,-3 3 0,2-2 179,0 2 0,-1-1-134,-2 0 0,-1 1 0,5-9-88,9-13-54,-1-5-438,36-41 3576,9 2-3230,-4 9 0,4 0-16,10-1 0,0 3 190,-14 8 0,0 1 39,9-6 0,-3 4 532,-12 5 328,5 20 0,1 6-698,2 3-156,-2 5 0,3 3-888,6 3 0,2-3-796,-7-6 1,2-2 982,16 6 1,-13-2-1,-33-11 1,-26-8 0</inkml:trace>
  <inkml:trace contextRef="#ctx0" brushRef="#br0" timeOffset="101018">20097 11715 13121,'0'8'3276,"0"-2"0,0-8-1638,7-31 0,4-14-1027,2 10 1,0-1-742,-3 3 1,-1-2-1,0 3 155,6-3 1,-1 4-21,4-13-1,-8 15 0,1-4 0,-1 2 65,-1 3 0,0 0-69,4-17 0,-2 3-3268,-10 4 3263,0 8-6,-1-13-3,0 18 0,0 0 112,0-12-121,2 0 1,2-1 5,4-5 0,-3 17 0,1 2-33,6-5-185,1-10-40,-1 1 214,-1-5 3337,-4 16-3267,-5 15-154,0 10 10,-1 2-851,-1 2 846,-7 6-1499,-23 16 1,-6 4 1467,-2 1 169,11-8 0,-3 3 0,4-4-48,-7 3-185,-7 4-56,10-7 134,3-2 67,15-13-178,12-9-178,20-10 1,6-1 434,-2-1-9,4 0 1,1 2 13,-7 7-230,2 0 1,3-2 185,18-8-1151,-18 10 0,-1 0 1201,5-1 0,-16 12 594,23 21-152,-10 10 0,1 4-2081,-3-7 1,-1 0-1,2 7 1,-6-3 818,-8-8 1,-10-21 0,-1-2 0</inkml:trace>
  <inkml:trace contextRef="#ctx0" brushRef="#br0" timeOffset="127415">9612 12106 12152,'-5'1'3075,"1"0"-2201,4-1 789,-12-14-1607,-15 11-77,-12 6 1,-13 5 0,-1 3-18,7 2 0,-1 2 0,-2 2 1,1 0-446,5-3 0,-1 0 0,-1 1 0,2-1 0,3 1-253,-1 0 0,1 1 0,4-2 0,4-1-2541,-22 10 3127,54-23 0,0 0 1,0 0-1</inkml:trace>
  <inkml:trace contextRef="#ctx0" brushRef="#br0" timeOffset="128064">8919 12186 3547,'-4'-7'1468,"1"2"1203,3 5-2307,30-22 2158,-20 13-2259,7-11 1,-3-1 505,-11 8-802,-3-11-432,0 15 471,0 4 470,0 2-739,0 3 207,-3 12 439,-2 17 1,-2 7 162,-5 0 0,0 2-476,2 3 0,0-1-3,-1-10 1,-1-5 425,3-2-17,1-3 35,0 13-122,27-17 1,5 1-390,-6 10-210,13-10 0,5-3-226,9 5 0,-17-7 0,-56-18 0,13 0 0</inkml:trace>
  <inkml:trace contextRef="#ctx0" brushRef="#br0" timeOffset="140286">19237 8268 12780,'-5'0'3276,"1"0"0,4 0 0,-3-18-1897,13 9-1384,7-14-1634,12 13 1,8 4 1599,-6 1 1,2 1 0,4 0-587,5 0 1,5 0-1,1 0 1,-1 0-196,-2 1 1,0 1 0,0-1 0,1 1 578,-2 1 0,4 0 1,-1 0-1,-5 0 0,-9 0 1,11-2-1,-36 3 0</inkml:trace>
  <inkml:trace contextRef="#ctx0" brushRef="#br0" timeOffset="141252">19493 8131 3930,'5'0'2336,"-1"0"418,-4 0-397,59 0-1913,-33 0 295,10 0 1,3 0-385,-5 0 1,-2 0-227,0 0 0,3 0-33,4 0 1,7-1 0,1 1-1,-4-1-674,-6-1 0,-4 1 1,3-1 640,10 1 1,3-1-1,-7 0 38,-15-1 0,-3 0 1417,9-1-1518,11 2 0,7 1-576,-17 3 0,0 1 0,2-1 531,2-1 1,1 0-1,-1 1-84,9 4 0,-5 0-1182,-15-2 1,-2 0-1967,11 5 0,-10 5 2932,-25-4 1,1-4 0,0-7 0</inkml:trace>
  <inkml:trace contextRef="#ctx0" brushRef="#br0" timeOffset="141952">19937 7917 10338,'0'-4'2218,"0"2"-902,0 2-1260,-21-13 148,-3 42 1,-2 9-155,-11-16-20,17 8 0,2 10 0,5-3 31,5-3 1,9-1 571,12 1 0,4-2-263,3 14-149,10-33 0,4-9-25,9-25-143,-17 5 0,-2-4-33,-2-4 0,-7-4-331,-12-10 0,-8 2-1157,-18-3 947,6 14 1,-5 8-1119,-5 19 1,0 6 818,6-1 1,-4 0 0,26-8 0</inkml:trace>
  <inkml:trace contextRef="#ctx0" brushRef="#br0" timeOffset="142812">20694 7879 9845,'8'0'3276,"-2"0"-2464,-6 0 364,-11 0-2752,-17 6 0,-4 4 1711,-11 4 295,3-1 1,-1 3-274,-1 7-34,13-6 0,-3 2 95,-7 4 1,-1 0 83,5-2 1,2 0-175,2-4 1,5-1 286,6-4-866,19-12 445,0 1-2341,1 3 2499,4 4 318,12 10-151,10-2 1,6 4-1413,-7 4 1,0 4 0,0-2 545,10-1 1,-3 1 0,-3 7 0,-9-5 0,-15-17 0</inkml:trace>
  <inkml:trace contextRef="#ctx0" brushRef="#br0" timeOffset="143655">20625 7504 10740,'5'-5'3276,"-1"2"-3055,-17 29 1,-17 23 117,6-20 1,-6 4 0,-4 3 0,-2 0 0,2 0 0,3-2-438,0 4 1,2-1-1,0-1 1,-6 4 45,5-9 1,-4 4 0,-2 1 0,-2 0 0,0 0 0,2-2 0,2-3 0,5-6-1042,-7 6 1,5-6 0,-1 0 781,-3 1 0,-5 4 0,7-6 0,20-14 0,28-19 0,13-11 1,1-3-1,1 1 0,-1-1 0</inkml:trace>
  <inkml:trace contextRef="#ctx0" brushRef="#br0" timeOffset="144119">19750 7744 9494,'1'-48'1140,"0"0"0,1-28-4417,-2 76 2405,0 0 3687,8 34-2588,5-7 1,7 8 0,4 7 0,2 0 0,-1-1 0,-4-7 155,0 3 1,-2-4 0,4 5-359,-1-2 0,4 6 0,1 3 1,1-1-1,0-5 0,-2-8 162,2-6 1,0-6 0,-1-1-392,5 7 0,-1 0-1289,4 3 0,-3-1 1493,-2 5 0,-37-44 0,-11-13 0</inkml:trace>
  <inkml:trace contextRef="#ctx0" brushRef="#br0" timeOffset="150754">23462 5300 12797,'4'0'985,"0"0"-626,-4 0-51,-27 204-196,15-164 0,-2-2 0,-1 0 0,1 3-65,5 6 0,2 6 0,-1 0 0,-3-6 0,-7-11-744,-17-5 1,-7-12 0,4-16-397,15-21 1,3-14 0,-1 1 379,-4 6 1,-2 2 0,4-1 712,1-15 0,7 16 263,10 41 422,4 10 0,3 9 1,2-2 952,6 4 0,1 0-386,0 12 0,3-6-977,24-13-357,-6-46 1,2-10-1213,-8 6 1,2-2 268,11-9 0,4-3 0,-10 14 1025,-14 19 0,21-30 0,-4-4 0,-30 25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1T18:44:39.308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3654 6118 11379,'6'0'2392,"-1"0"884,-5 0 0,2 0-2026,1 0-224,23-1-438,20-5 0,6-1-583,-22 4 1,1 0-1099,4-2 1,4-1 0,-6 2 1027,10 1-262,-1 0 1,1-1 396,-16 3 0,0-1-34,16-1 1,-4-1 58,-12 2-30,17 0 0,12 0 1,-8-1-33,-22 1 1,1 0 686,8 1 1,7-2 0,2 1 0,-4-1-721,-3 0 0,-2-1 0,-1 0-796,14-2 1,2 0 791,-3 2 0,3 1 1,-3-1 1,-12 2 0,-1 0 0,2 0 20,2 2 0,4-1 0,-1 1 1,-5 0-19,7 0 0,0 0 5,5 0 1,5 0 0,-9 0-6,4 0-1132,-13 0 1,-1 0 1125,13 0 6,-2 0 0,-20 0 0,1 1 1134,2 0 1,4 1-1121,7 1 1,6 0 0,2 0-577,-5 0 1,3-1 0,1 0-1,-4 0 575,4 1 0,-2 0 1,1-1-13,3 0 1,0-1 0,-7 0 1135,-14-1 0,-1 0-1132,5 0 1,4 0 0,0 0-6,2-1 0,0 1 0,2-1-4,10 0 0,2 0 1,-2 0-1,-12 0 0,-1 0 1,-2 0 0,5 0 0,-3 0 0,-9 1 0,-1 0-64,24 0 73,-4 1-6,-1 0 5,-6 3-2,-9-1 0,3 1-126,9 3 0,1 0 125,-10-2 1,-2-1 2,0 2 1,-11-1 157,-19-4-129,0 0-34,-3-10 0,1 7 0,-2-8 0</inkml:trace>
  <inkml:trace contextRef="#ctx0" brushRef="#br0" timeOffset="9200">14360 7387 16006,'-39'28'537,"1"1"1,8-7 0,-4 2-1085,2-6 1,-7 2 0,-4 3 0,-2-1 0,2 1 0,5-2-274,1 2 1,3-1 0,0 1 0,-3 0 344,0-2 0,-3 1 1,-2 0-1,0 0 1,4-1-1,5-1 709,-4 6 1,5-2 0,8-6 0,6-4 0,-1-1 0</inkml:trace>
  <inkml:trace contextRef="#ctx0" brushRef="#br0" timeOffset="9594">13602 7654 12909,'18'-7'2655,"-4"2"-2594,-14 12 356,-7 26 1,-2 7-914,3-2 535,-3 6 1,0-2-7,7-17 197,1-2 157,12 2-65,15-16 0,15-5 0,4-2 0,-3-2-322,2-1 0,-1-2 0,1 0 0,-1 2 0,3 2 0,-2-1 0,-5-3 0,2-8 0,0 1 0</inkml:trace>
  <inkml:trace contextRef="#ctx0" brushRef="#br0" timeOffset="21441">21637 8262 4941,'16'-14'3276,"-3"4"-1472,-43-6-1496,-12 16-232,9 4 0,-9 3 1,-5 2-1,0 0 0,7 0-76,2 0 0,3 0 0,-4 2-10,0 2 0,-6 1 0,-2 1 0,4 0 0,8-2-75,-1 1 1,3 2-969,-7 5 0,-2 4 1,3-1 1052,2 1 0,3-2 0,-9 3 0,9-5 0,27-15 0</inkml:trace>
  <inkml:trace contextRef="#ctx0" brushRef="#br0" timeOffset="21957">20692 8356 12163,'0'-11'2370,"0"2"-5647,3 9 3509,2 12 1808,-10 10-1912,-1 3-1466,-13 3 1355,-14 5-1499,6-3 1479,4-4 0,2 5-73,7 5 1,5 1 108,6-7 1,4-1-136,4 4 1,5-5 180,31-4-638,-2-15 1,8-3 0,-4-1-823,-6 0 1,0-2 1380,3 1 0,8-1 0,-7 0 0,-19-2 0,-21-1 0,-9 0 0</inkml:trace>
  <inkml:trace contextRef="#ctx0" brushRef="#br0" timeOffset="36670">18936 11011 11178,'22'2'2666,"7"0"-1028,-4-3 0,6-1-1207,5 2 1,7 1-1,1 0 1,-4 0-396,5-1 1,0 1 237,-6 0 0,6 1 0,-1 0 0,-8 1-249,-9 0 0,-2 0-681,8 1 1,3 2 0,-1-2 845,11 1 1,1-1 320,-4 0 1,4 1 0,4-1-350,-5 0 0,5-1 1,2 1-1,-3-1 1,-5 0-145,-2 0 1,-5-1 0,6 0 16,-3 1 1,5 0-1,3 1 1,0-1-1,-1 0 1,-6 0-23,10 0 0,-4-1 0,1 0-1,-5 0 1,0 1-1,2-1 1,2-1 9,-1 1 1,3-1-1,0 0 1,-2 0-1,-5 0-428,1 0 1,-5 0 0,2-1 413,-2 1 1,1-1-1,-1 0 1,-6 0-872,-3 0 1,-4 0 887,11 0 0,1 0 803,-2 0 1,3 0-759,0 1 0,6 0 0,2 0 1,-4 0-259,0-1 1,-3 1 0,2 0 202,-2-1 0,1 1 1,0 0-1,-2 0 358,-1 0 0,-1 0 0,-1-1-338,-3 0 1,0 0 0,5 0 64,3 0 1,5 1 0,3-1 0,-1 0 0,-5 0-98,2 0 1,-3 0 0,3 0 550,-2 0 1,4 0-1,2 0 1,-5 0-1,-7 0-529,-4 0 1,-2 0-790,16 0 0,6 0 0,-6 0 769,-12 0 1,-2 0-362,2 0 1,4 0 0,1 0 401,4 0 1,0 0 0,-4-1-30,-8 1 0,1-1 36,2 0 1,7 0 0,4 0 0,-3 0-1,-6 0-17,6-2 1,-1 1-22,-7 0 1,2 0-1,2 0 1,1 0-4,0-1 1,2 0-1,-1 0 1,1-1-1,-1-1 1,1-1 0,0 0 0,-2 1-10,11-1 1,-1 1 0,-2-1-3,-6-1 1,-2-1 0,1 1-2,2 1 0,0 1 0,-1 0-56,-3 0 0,0 0 0,1 0 67,7 0 1,1-1-1,-3 1-6,-1 0 1,-7 1 2263,-7 0-2225,12 0 1,7-2-736,-16 2 0,0 0 1,1-1 690,0 1 0,0 1 0,0-1 19,16-4 1,-10 2-20,-22 3-45,20 0 84,-11 3-33,4 1 0,-4 1 50,-12 0 207,-7 0-643,-19-19 1,24 30 0,-9-8 0</inkml:trace>
  <inkml:trace contextRef="#ctx0" brushRef="#br0" timeOffset="48834">14449 12405 5249,'-6'4'1881,"1"0"993,5-4-1480,14 0 1323,25-1-1966,5 0-690,-18 1 1,-2 0 1464,11 0-1050,14 0 199,-23 2 0,1-1-543,1 0 0,-1 1 519,0 0 0,-1 0-282,18 2 1269,2 0 0,6-1-1348,-14 0 1,2-1 0,0 1-261,2-1 0,1-1 0,-2 1-14,9 0 1,-1 0-19,-6-2 0,2 0 1,-2 0 115,5 0 1,4 0 70,-12-2 1,7-1 0,3 0 0,1 0 0,-3 0 0,-7 1-160,-1 0 0,-6 0 1,4 0-13,9-2 0,6-1 0,-3 0 0,-13 1-9,-4 2-385,-4 2-24,-8 0-1405,-8 0 1809,-35 23 0,39-37 0,-12 11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1T18:45:49.786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6566 3748 13900,'4'-5'1664,"-1"2"-477,-3 3-840,8-6 1463,12-3-528,10-5-1892,11 4 1,3 1 727,-15 3 0,1 1-798,2 0 0,4 0 1,4 1 775,4-1 1,6-1 0,0 1-1,-3-1-22,-9 2 0,-1-1 0,0 0 0,3 0 14,5-1 1,3-1-1,2 1 1,1-1-1,1 0 13,-10 1 1,1-1 0,1 1-1,1-1 1,0 1 0,2-1-1,0 0-257,-3 2 0,1-1 0,1 0 0,0 0 1,1 1-1,0-1 0,0 0 0,-1 1 1,-1-1 159,1 1 0,-2-1 0,-1 1 0,1-1 1,-1 1-1,2 0 0,1-1 0,2 1-3,-4 0 1,3-1-1,3 1 1,0-1 0,1 1-1,0-1 1,0 1-1,-2-1 1,-3 1 0,-2 1-1,-3-1 221,11 0 0,-6 0 0,-2 0 0,2 1 0,8-2-222,-14 3 0,4-1 0,3-1 0,3 1 0,1-1 0,2 1 0,-1-1 0,0 1 0,-2 0 0,-2-1 0,-3 1 0,-4 1 0,8-2 1,-5 1 0,-3 0 0,0 0 0,1 0 0,4 1-2,0-1 0,5 0 1,2 0-1,1 1 0,-1-1 1,-3 0-1,-5 1 1,-5 0-448,7 0 1,-7 0-1,1-1 448,6 1 0,1-1 0,1 1 0,-7 0 0,1 1 0,2-1 0,2 0 2,-3 1 1,2-1 0,3 1 0,-1-1 0,-1 0 0,-3 1-43,5-1 0,-3 1 0,-1 0 0,4-1 38,-7 1 0,3 0 0,0 0 0,1 0 0,-2 0 1,-3 0 260,5 1 1,-4 0 0,1 0 0,4-1-260,-5 1 0,3-1 0,2 0 0,1 0 0,1 0 0,-2 0 0,-2 0 150,0 0 0,-2 1 1,-1-1-1,1 0 0,0 0 1,1 0-151,0 0 1,1-1 0,2 1 0,-1-1 0,0 1 0,-1-1-1,-1 0 0,7-1 0,-1 0 0,-2 0 0,-1 0 0,-1 0 0,-1 0 0,-2 1 0,0 0 0,4-1-6,-2 1 1,5 0-1,2-1 1,-1 1-1,-3 0 1,-6 1 5,5 0 0,-6 0 0,3 1-3,-5-1 1,3 1 0,2 0 0,-1 0 0,-3 0 698,9 1 1,-3 0 0,1 0-700,-4 0 0,2 0 0,0 1 0,2 1-1,-1 0 1,1 1 0,1 1 0,-1 0 0,-3 0 1,-5-1 1,-1-1-1,-2 2 1,1-1-1,1 3 1,1-1 0,-1 1-1,-2 0-88,-2 0 1,-2 0-1,0 0 88,3 0 0,1 0 1,0 0 1,0 1 0,-1-1 0,0 0 0,15 3 0,-4-1 207,-14-1 1,-2-2-225,-1 1 1,1 0 13,10 3 0,8 2-30,-9-4 1,8 2-1,3 0 1,-2-1 0,-5 0-106,2 0 0,-4 0 1,3-1 130,-1 1 0,6 0 0,0 0 1,-4 0-1,-9-3-13,-4-2 1,-4-1 90,-2 1 1,4 0-79,8 0 0,8 2 0,1-1 0,-6 0 4,0 1 1,3-1 0,-5 1 0,10 0 0,5 0 0,0 1 0,-3 0 1,-8-2 2,0 1 1,-6-1 0,4 1 182,-1 0 1,5 0-1,0 0 1,0 0-1,-5 0-184,5 1 0,-4 0 0,-1 0-2,-1-1 0,-1 1 1,2 0-2,-3 1 0,2-1 0,-1 1 0,-3-1 3,10 2 0,0-1-2,-1 0 0,2 1 1,-2-1 670,-10-2 0,-2 0 0,4 1-643,6 1 1,4 2 0,1 1 0,-1 0-173,-6-2 1,0 2-1,-1-1 1,0 0 147,-1-1 1,2 1 0,-3 0 0,-5-1 327,4 2 0,-9-2-325,-15-5-3282,-8-3 0,-3-4 2457,0-4 1,-1 3 0,0-2 0</inkml:trace>
  <inkml:trace contextRef="#ctx0" brushRef="#br0" timeOffset="6823">10031 13774 16560,'-9'1'964,"2"0"-864,7-1 1632,-6 0-5009,21-3 2716,1-1 1069,12-1 1,6-2-442,5-4 0,5-2-55,-12 3 1,3-1 0,2-2 0,2-3-36,-2-1 1,3-3-1,2-3 1,1 0 0,0 0-1,-3 1 1,-4 3-131,4-1 0,-4 3 1,-1 1-1,3-4-394,0-1 1,4-3 0,1-2 0,-2 2 0,-6 3 0,-11 8-274,-2 3 1,-18 6 0,-13 7 0</inkml:trace>
  <inkml:trace contextRef="#ctx0" brushRef="#br0" timeOffset="7564">11000 13066 15115,'-29'-16'2924,"7"6"-2919,19 6 438,28 5-546,15 11 142,6-4-8,-21 0 0,1 1-1499,5 2 1,-1-1 1467,16 7 498,-12 6 1,-9 8 106,-32 15 0,-11 4-555,13-15 0,-3 0-39,-10-3 0,-5 2 1,3-7-12,-2-1-729,-7 5 729,-4-14 0,10 0 0,2-14 0</inkml:trace>
  <inkml:trace contextRef="#ctx0" brushRef="#br0" timeOffset="16122">17123 9166 15412,'0'-7'3276,"0"2"-2659,0 5 1298,-15-24-1215,5 16-329,-20-16-360,-2 22 26,-6 3 0,-10 3 1,5-1-19,9-1 1,0 0-139,-9 1 0,-5 0 0,8 0 125,-2 1-3263,-1-1 3257,9 0 0,-6 2 1,6 0 0,-6 3 0,-2 1 0,-1 0 0,5-2-658,-9 1 0,3 0 1,-2 0 672,-3 2 1,-3 2 0,1-1 0,8-2-1169,-3 0 1,11-3 1151,13-1 0,-6-1 0,32-4 0</inkml:trace>
  <inkml:trace contextRef="#ctx0" brushRef="#br0" timeOffset="17319">16018 8982 21388,'-7'4'925,"-9"0"-2564,-25 8 1,-7 5 283,14 2 1,-1 1 1495,1-5 0,-2 0 0,5 1-144,5 6 1,7 0-1063,4 2 1149,4 22-28,2-4 157,4-1 1877,2-16-1328,16-13-1914,12 3 1248,18 9 1055,-21-12 0,3 1-2244,11 2 1,5 2 0,0-5 1041,-3-9 1,-1-4-1,-3 4 1,9 18 0,-7-1-1,-2-17 1</inkml:trace>
  <inkml:trace contextRef="#ctx0" brushRef="#br0" timeOffset="18119">17608 9894 13889,'2'-6'3276,"-52"5"-6553,8 17 3052,3-3 0,-11 3 1,-2 2-1,7-2 236,11-2 0,3-1 0,-3 2 348,-8 2 0,-6 3 1,1-1-1,5-3-356,-5 0 0,2-2 21,0 0 0,-2-1 1,-4 0-150,10-2 1,-2-1 0,-2 1-1,2-1 1,4-1-969,-5 1 1,3 0 0,0-2 716,-11 0 0,0-1 0,26-8 0,30-5 0,10-10 0</inkml:trace>
  <inkml:trace contextRef="#ctx0" brushRef="#br0" timeOffset="18698">16581 9960 13289,'-31'29'546,"1"1"0,-1-1 0,0 1 0,-6 4 0,2 0 0,4-3-2155,5-3 1,3-2 1977,3-3 1,0 1 469,-7 7 0,4 3-433,12-3 0,14-2-406,23-12 0,16-3 0,5-2 0,-11 1 0,-9 6 0,1-1 0,12-10 0,-1-1 0,1 0 0,-1 1 0</inkml:trace>
  <inkml:trace contextRef="#ctx0" brushRef="#br0" timeOffset="47616">8663 9782 14465,'16'2'3276,"3"1"0,3-1-2665,11 2 1,2 0-315,3 0-196,-6 0 0,0 0-3241,5-2 3196,12 5-26,-9-2 1,5 0 215,-9-2 1,2-1-1,-3 0-179,4 1 1,0 0-5,-6-2 1,1-1-1,1 0-37,1 0 0,1-1 1,0 0-503,1-1 1,2-1-1,-1 0 493,0 2 0,1-1 0,-4 0-17,3-2 0,-5-1 2635,1-1-2621,1 2 0,3-1-11,0-1 0,1 0-3,0 1 0,-1 0 0,-2-1 0,-5 1-6,-11 1 1,16 0-527,-11 2 0,-1 1 543,10-1-8,-8 1 0,-1 1 36,4 0 11,-2 0 90,14 0 0,3 0-134,1 0-6,-3 0 0,-1 0 6,2 0 248,-8 0 1,3 1-123,4 2 0,0-1-115,-2 0 0,-1 0 2,-7 1 1,-4 0 25,-1-2-12,8 0 227,-7 0 1,3-1-186,2 0 1,1 1-76,-1-1 0,0 0 0,1 0 0,-1 0 0,2 0 0,0 0 5,11 0 1,1 0-6,-10 0 0,-1 0 6,1 0 0,-3 0-6,-1 0 28,2 0-48,-4 1 0,4 0 9,7 2 0,1 0-17,0 0 0,-1-1 11,-1 2 0,-3-1-22,8-2 34,-8 0-1,1-1 1644,-13 0 0,4 0-1603,5-1 0,5 0 0,1-1-855,-5 1 1,1 0 0,1 0 0,-2 0 778,5-1 1,0 1 0,-2-1 40,-2 1 0,-1-1 0,-8 2-2274,-4 0 2274,-1 0 0,3 0-37,2-1 1,4 1 25,2-1 0,5 0 0,2 0 0,-6 0 11,3 0 0,0-1 2,7 0 1,7-2 0,0 1 0,-12 0 2,5-2-1,-1 0 0,9 0 0,-7 0-2,-17 2 1,-2 1 1137,16-2 0,4 0-1124,1 0 1,0 0 1216,-7-1 0,0 0-1236,0 0 1,-1 1 2,-11 0 0,-3-1-11,12 1 5,-9 0 0,-2 2 1,2-1-12,16-1 17,-6 0 0,-13 1 0,-2 0 0,-9 1 438,12-1 0,0 1-438,-8 0-3277,17-2 3150,-20 3 94,-2 1-292,1-1-242,-29-4 0,34 9 0,-15-3 0</inkml:trace>
  <inkml:trace contextRef="#ctx0" brushRef="#br0" timeOffset="49770">8745 10780 15614,'14'-9'2850,"-3"2"-2384,-11 7 2810,92-1-1820,-59 3 1,1 0-1418,5-2 0,3 0 0,-5 1 36,-4 1 1,-1 1 117,14 0 1,3-1-88,-8 1 1,3 1-2,-6-1 0,5 0 0,0 1 0,-5-1-55,7 1 1,-1 0-10,-5 0 0,3 0 0,2-1 16,-5 0 1,2-1-1,0-1 1,-3 1-45,-4 0 0,-2-1 0,5 1-601,5-1 0,7 1 1,2-1-1,-1 1 1,-6-2 601,-1 1 1,-5-1 0,2 1-580,-1-1 1,2 0 0,0 0 0,-3 0 567,1 0 1,-3 0 0,5 0 1,4 1 1,4-1 0,2 1 0,3-1-3,-7 0 1,2 0 0,2 0 0,1 1-1,-2-1 1,-2 0-3,0 0 0,-2 0 0,-1 1 1,1-1-1,2 0-234,-5-1 0,2 1 1,2-1-1,0 0 0,-2 0 1,-4-1-1,-5 0 171,7-1 1,-7-2-1,3 1 390,-1-1 1,1 0 0,2 0 0,1 0-455,2 1 1,3 0 0,1 0 0,-3 0-1,-3 0 103,0-1 1,-4 1 0,5-1 10,1 2 1,6-1 0,1 1 0,-3 0 0,-8 0-31,-1 0 0,0 0 485,-4-1 1,7 0 0,2-1-1,-2 0 1,-6 1-447,4 0 0,0 0-562,2-1 1,7-2 0,1 1 0,-5 0 567,-9 2 1,-4 0 0,5 0 570,6-1 0,5 0 0,1-1 1,0-1-596,0-1 0,1-2 0,-1 1 0,-3 1 9,3 1 1,-4 2 0,1-2-745,1-3 0,0-1 0,-5 3 602,-11 4 0,-3 1 112,-2 0 0,1 0 14,22-4 0,1 0 25,-17 3 0,-2 0 1137,7-1 1,0-1-1141,11 0-1126,-9 2 1,1 1 1131,6-2 0,-10 1 0,1 1 1118,-9 0 0,-3 2-1129,-1-2-56,6 2 0,-1-1-1,-12 2-95,5 0 12,-11 0 3183,-3 0-3469,-2 3-145,9 10 549,-7-3-46,10 12 57,-6-5 67,-2-3 212,3 2-178,-10-12-258,4 3-641,-4-16 1,-1 17 0,-3-8 0</inkml:trace>
  <inkml:trace contextRef="#ctx0" brushRef="#br0" timeOffset="252130">6813 11893 0,'-29'39'0,"-1"0"0,6-8 0,0 1 0</inkml:trace>
  <inkml:trace contextRef="#ctx0" brushRef="#br0" timeOffset="253595">13899 8915 6064,'-31'0'283,"-8"15"0,-3 11-1376,13 6 1,3 7 0,-3 2 1085,6-11 1,-1 1 0,-1 1 0,-3 4-1,-3 3 53,8-10 1,-3 4-1,-1 1 1,-2 3 0,-2 1-1,0 2 1,-1 0 0,-1 0-1,1 1 1,0-2 0,0 0-1,2-2 1,0-1-86,-2 3 1,0-1-1,0-1 1,1-1-1,0 0 1,0 0-1,0-1 1,-1 1-1,1 1 1,-1 0-1,0-1 1,0 2-1,-1 0 1,0 1-1,-1 0 1,1-1 0,0 0-1,2-2 1,0-1-1,1-2 1,2-3-1,-2-1 1,-1 0-1,1 1 1,0-1-1,-1 1 1,1-1-1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1T18:48:24.160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14442 5713 10926,'-7'0'3276,"1"2"0,19-6-2184,18 3 0,14 2 0,-1-1-1369,1-2 1,2 0 318,-7 1 0,5 0 0,1 0 0,-1 0 119,3 0 0,-1 0 1,1-1-1,0 1-68,1-2 1,1 0 0,-1-1 0,0 2-393,-1 0 0,0 1 0,0-1 0,-2 0 299,-5 0 0,0-2 0,-2 1 0,-6 0 3,-1-1 0,0 0-3,10 1 0,6 0 0,-5 1 0,-7-1 0,2 1-439,5 1 0,9 0 1,0 0-1,-8 1 458,-4 0 1,-2 0 151,1 0 0,4 0 0,-1-1-125,-4-1 1,-1-1 0,-3 0-169,6-1 1,0 0 149,8-1 0,-1 0 264,-21 2 1,1 0-260,14-1 1,7 1 0,-7 0 1047,-13 0 0,1 2-1063,9-2 0,9 0 0,0 0 0,-10 3-3295,6 4 2918,-4 4 1,-8-6 0,-26-9 0,-15 0 0</inkml:trace>
  <inkml:trace contextRef="#ctx0" brushRef="#br0" timeOffset="9532">22163 15248 12074,'-7'-1'3276,"-4"-5"-2463,10 3 525,2-5-4615,6 6 3855,10-4 482,19 3 0,4 0-685,8-2-330,-16 3 0,4 1 0,-3-1 87,-4 0 0,-2 1-947,3 0 1,1 0 1035,14-1 0,2 0 831,-3 1 1,7 0-855,-15 0 1,7-1-1,5 1 1,1 0-1,1-1 1,-4 1-1,-4 0-308,3 0 1,-4 0-1,-1 0 1,5 0 115,0 0 1,5 0-1,2-1 1,-1 1-1,-5 0 1,-8 0 91,5 0 1,-3 1-69,2 0-1,4 0 1,-4 0 1007,-5 0 0,1 0-1009,5 0 0,5 0 0,2 0-550,-11 0 0,2 0 1,0 0-1,-3 0 538,-2 0 1,-2 0 0,5 0 291,0 0 1,4 0-1,3 0 1,2 0 0,-1 0-202,-2 0 0,3 0 1,0 1-1,-1-1 0,-2 0 1,-3 1-201,1-1 0,-5 0 0,0 0 0,3 1 99,6-1 1,2 1 0,2-1 0,-1 1 0,-5 0-473,8 1 0,-4 0 1,-5-1 487,-4 1 0,1-1-5,5 1 0,5 0 0,-11 0 2150,-5 0-1893,-6 0 684,-12-1-678,-4 0-73,-10-1 414,-3 0-3898,-2-5 3411,-14-8 0,10 4 0,-8-2 0</inkml:trace>
  <inkml:trace contextRef="#ctx0" brushRef="#br0" timeOffset="36527">7286 10463 12713,'11'3'3276,"30"-11"0,4-4-1638,-20 5 0,-1 0 49,20-4-3326,-2 2 1,0-1 872,-14 5 0,2 0 769,8-3 1,5 0 0,-1 1-498,-1 2 0,4 1 527,-3 1 1,7 1 0,3-1 0,-2 1 49,-3 1 0,-1-1 0,3 1 0,6 1-61,-17-1 0,4 0 1,2 0-1,3 1 1,1-1-1,1 1 1,0-1-1,-1 1 0,-1 0 1,-3 0-168,4 1 0,-2 0 0,-1 0 0,0 0 0,0 1 0,0-1 0,0 1 0,1-1 151,3 0 0,1-1 1,0 1-1,1-1 0,-2 1 1,0 0-1,-2 0 0,-2 0 89,1 1 0,-1 0 0,-2 1 1,-1 0-1,-3 0 0,-2-1-77,8 1 1,-4 0 0,8 0 118,-10-1 1,6 0 0,4 0 0,2 0 0,2 0 0,-3 0 0,-2-1 0,-5 1-136,8 0 1,-6 1 0,2-2 0,9-1 6,-20 0 0,4-2 0,4 0 0,3 0 0,3-1 0,3-1 0,0 1 0,0-1 0,0 1 0,0-1 0,-3 0 0,-3 0 0,-2 1 0,-5 0 0,-5 0-11,12-1 1,-9 0 0,-2 1 0,1-1 0,8-2 0,-6 1 0,6-1 0,4-1 0,2 0 0,3-1 0,-1 0 0,0 0 0,-2 0 0,-4 1 0,-4 0 0,-6 2-2,10-2 0,-9 1 0,-2 0 1,7 0-1,-1 0 1,5 0-1,3 0 1,1 0 0,0 0-1,-3 0 1,-4 1-27,9 0 1,-5 0 0,-1 1-1,2 0 29,-3 0 0,1 0 0,1 1 0,1 0 0,0 0 2,-1 2 0,2 0 0,1 1 0,-1 0 0,-1 0 0,-4 1-2,0-1 0,-4 1 0,1 1 0,7-1-3,-11 0 1,5 0 0,4 1 0,2-1-1,2 1 1,0-1 0,-2 1 0,-2-1 0,-4 1-1,-6 0 4,9 0 1,-7 0-1,-1 1 1,4-1-3,-2 1 0,3-1 0,2 1 0,1 0 0,-1 0 0,-3 0 381,1-1 0,-1 0 0,-2 1 0,0-2 0,0 1-372,2 0 1,-2-1-1,0 0 1,5 0 122,-4 0 0,2 1 1,3-1-1,1 1 0,0-1 1,0 0-132,-4-1 1,1-1 0,0 0 0,1 0 0,0 0-1,0 0 1,0 0-5,2 1 1,1-1 0,1 1 0,-1 0 0,0-1 0,0 1 0,-1-1 3,3 1 0,-1-2 0,-1 1 0,1 0 0,0 0 0,1 1 5,-2-1 1,1 1-1,0-1 1,1 1 0,0 0-1,-2 0 1,-1 0 21,1 0 0,-1 0 0,-1 0 0,-1 0 0,-1 0 0,0 0-331,1 0 0,-2 0 0,-1 1 0,1-1 0,1 1 304,4-1 0,1-1 0,0 1 0,1 1 0,0 2-3,-5 1 0,3 1 0,-1 1 0,0 1 1,-3-1-1,-5-1 3,5 0 0,-6 0 0,8 0 9,-9 0 1,7 1 0,3 0 0,3 0 0,1 1 0,0 0-1,-2 0 1,-4-1 102,3 1 0,-3 0 1,-1 0-1,0-1 1,1 1-1,2 0-101,0 0 0,-1 0 0,2 0 1,0 0-1,2 0 0,2 1 1,1 1-12,-11-2 0,1 1 0,1 0 0,1 0 0,2 1 0,0-1 0,0 1 0,1 0 0,1 1 0,0-1 0,-1 0 0,1 0 4,-3-1 0,1 1 0,1 0 0,1-1 0,0 1 0,0 0 0,1 0 0,-1 0 0,0 0 0,-1 0 0,0-1 0,-1 1 0,-1 0 0,-2-1-187,8 2 0,-2-1 1,0 1-1,-2-1 1,0 1-1,-1-1 1,0 0-1,1 0 1,0 1-1,0-1 183,0 0 0,1 0 0,1 0 0,0 0 0,1 0 0,-1 0 0,-2 0 0,-1-1 0,-4 0 0,-2-1 0,-5-1 0,14 3 0,-8-3 0,-2 1 0,-1-1-359,11 2 0,-2-1 1,2 1 348,-7-1 0,1-1 0,1 0 0,2 0 125,-7-2 1,1 0-1,2 0 1,0 0 0,0 0-1,-2-1-114,3 1 0,-2-1 0,1 0 1,-1 0-1,1-1-1,2 1 0,1 0 0,-1 0 0,0 0 0,-1-1 15,6 0 1,0 0-1,-4-1 1,-7 0-14,-6 0 1,-2-1 298,17-1 0,2-3-293,-8-6 0,-3-1 640,-10 3 1,0 1-649,13-7 0,-1 1-50,5 2 1259,-11 3 0,6 0-1211,0 0 1,6-1 0,3 0-1,2 0-197,-12 4 0,1 1 0,2 0 0,0 0 1,-1 0-1,0 0 199,6-2 0,0 0 0,-1-1 0,1 2 0,0 0 12,-4 2 0,1 1 0,1 0 0,-1 1 1,-3 1-1,-2-1 36,10 1 1,-3 1-1,3 0-3,-11 0 1,4-1 0,2 1 0,-1 0 0,-1-1 0,-4 1-38,2 0 0,-4 0 1,0 0-1,1 0-7,9 0 1,3 0-1,-2 0 1,-8-1-2,-2 1 0,-3 0 5,8 0 1,6 1 2,-7 0 1,5 0-1,2 0 1,-4 0-11,3 0 0,-2-1 0,2 1-399,-3 0 1,2 0-1,-1 0 1,-4-1 402,5 0 1,-4 0 19,-11 0 1,0 0 46,-2 0 0,4-1-15,7 1 0,6 0 0,-1-1-22,-4 1 0,1 0 0,3 0-19,-3 0 0,5 0 1,1 1-1,0-1 1,-3 0 433,0 0 0,-2 1 0,-1-1 0,0 1-447,-1-1 0,1 1 0,-1 0 0,2 0-10,6 2 0,1 2 1,0-1-1,-6 1 15,-9-2 1,-3 1 0,2 1-6,2 0 0,2 0 0,2 1 0,0 0 82,5-1 1,2 1 0,-1-1-1,-7-1-49,0 1 1,-2-1 999,12 0 1,6 1 0,-17-2-1062,-21-4-792,-12 0 1,-5 0 0,-1 0 0</inkml:trace>
  <inkml:trace contextRef="#ctx0" brushRef="#br0" timeOffset="52391">11911 11811 14437,'5'0'3276,"-1"0"-2446,-4 0 1293,70-182-2090,-56 148 1,-1-1-25,2-5 0,4-9 0,1-3 0,-1 3 0,-4 10-270,-2 4 1,0 3 245,5-6 0,2-5 0,0 2 66,-5 10 1,-1 1 0,0-1 45,3-5 0,0 0 1,-2 3-73,-2 6 0,-4 3-25,-4-1-510,-16 18 376,-6 4 11,-21 0 192,3 13 1,-7 8 0,0 1-106,2 1 1,-1 1-1,1 0-50,-1-1 0,0 0 1,5-1-218,0 4 1,17-10 277,44-32 0,16-11-1,-18 12 1,2 1-1614,13-11 1,3 1 1538,-8 11 1,1 1-22,11-1 1,0-1-264,-8 2 1,-2 1 394,4 1 1,-9 4 72,-21 6 669,11 32 1,1 12-749,2-3-664,-4-5 1,4 7 0,-1-5-981,-2-6 1,1-6 1479,3-8 0,-3-2 0,-10 18 0,-14-28 0</inkml:trace>
  <inkml:trace contextRef="#ctx0" brushRef="#br0" timeOffset="54259">23069 8143 12253,'26'-19'3276,"3"7"-873,-34 30-1910,-10 12 0,-8 11 0,-5 5 0,2-4-515,5-9 0,-1-2 1,0 1-1,-3 4 31,0 0 0,-3 5 1,-1 2-1,-1 0 1,1-2-1,1-3 11,-2 3 0,1-2 0,0-3 0,1 1-22,4-3 1,0 0-1,0-1 1,-2-3-490,-10 3 0,-2-3 0,5-5 491,7-3 0,0-9 5,-6-19 1,-4-11-1,8-2-5,0-22 15,6 11 0,-3-3 0,3 5-3292,0-2 3240,5 9 0,4 2 194,9 3-27,17 34-7,-2 5-81,0 2 0,3 6 7,1 3 0,3 6 0,1 1 0,-2-5 396,1 10 0,9-10-238,8-23 0,12-7 1,5-5-1,-3-2 0,-9 1-1846,-4 3 1,-3-8 1169,9-17 1,8-14 0,-5 1 0,-16 17 0,-19 18 0,-5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1T18:50:26.170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2937 6581 13877,'7'2'2448,"-1"0"-5725,-6-3 1633,8-2 1631,13-4 909,15-6-41,-12 5 1,3 0-686,8-1 1,1 0-115,-2 3 0,2 0 67,7 2 0,5 1 1,0 1-91,-4 0 1,-1 2 0,1-1 733,-1 0 0,0 1 1,-1-1-757,-7 1 0,-1-1 0,-3 1 1627,3 0 0,1-1-1547,0 0 0,4-1 0,1 0-67,9 0 0,1 0 1,-1 0-16,-7 0 0,-2 0 1,6 0-19,-5 0 1,5 0-1,4 0 1,-1 1 0,-2-1-1,-7 2 14,5 1 1,-6 2 0,4-1-496,2-2 1,5 0-1,2 0 1,-1 0 0,-6 2 504,5 1 0,-5 3 0,-3-2 1,1-1 1,-2-1 8,8 2 1,-4-1 7,4-1-1295,-1 1 1,3 1 1286,-6-2 0,3-1-18,-4 1 0,4 0 0,2-1-6,-5 0 1,2 0-1,2-1 1,0 1 7,-7-1 0,2 1 0,0-1 0,-1 1 0,-1-1-7,4 0 1,-1 1 0,-1-1 0,2 0-2,-4 1 0,3-1 0,0 1 0,-3-1 0,-6 0 808,9 0 1,-2 0-809,-7 0 1,4 1-1,1-1 1,1 1-49,2-1 0,2 0 0,-1 0 0,-3 0 47,0 1 0,-3 0 0,4-1 1,4 0 1,5 0-1,-2 0 1,-8 0 3,-6 0 1,3 0-228,-7 0 0,8 0 0,7 0 0,4 0 1,1 0-1,1 0 0,-3 0 0,-5 0 0,-6 0 225,4 0 0,-7 0 0,0 0 0,7 0 0,-5 0 0,5 0 0,4 0 0,2 0 0,1 0 0,1 0 0,-2 0 1,-1 0-1,-4 0-8,7 0 0,-3 0 1,-1 0-1,-1 0 0,0 0 1,1 0-217,-2 0 1,0 0 0,0 0 0,0 0 0,0 0 0,1 0 221,3 0 0,1 0 0,1-1 0,-1 1 0,-2-1 0,-3 0 0,3 1 0,-2 0 1,-3-1-1,-1-1 510,7-1 0,-3-2 1,-2 1-512,-1 0 0,2-1 2,-7 2 0,7-1 0,2 1 1,-1-1-1,-5 1 1,2-1 1,-4 0 0,2 1 6,-2-1 0,3 1 0,0 0 0,1-1-2,6-1 0,0-2 1,1 1-1,-1 1 469,-4 2 1,-1 0 0,-1 1 0,1-1-480,3-1 1,0-1-1,0 1 1,1 0-538,1 3 1,0 0 0,0 0 0,-4 1 541,-1-1 1,-4 1 0,3-1 50,-4 0 1,2-1 0,2 0 0,0 0 0,-1-1 195,8-3 1,1-1 0,-2 0 0,-1 0-208,-7 3 1,-2-1-1,0 1 1,-2-2-11,8-3 1,-2-1-1,-7 2-27,5-3 169,-11 3 0,6 0-173,0 2 1,5-1 0,2 0 0,-3 1-3,0 0 0,-3 1 0,2 0 581,0-1 0,3 1 0,-1 0 0,-4 1-587,7 2 0,-5 1-161,6-1 167,-14 2 0,1 0 3,-8 0 0,2-1 22,17 1 0,6 0-755,-3 0 0,2 0 0,-2 0 730,4 0 0,-1 0-17,-13 0 0,1 0 1,-3 0 7,4 2 1,-5 0 8,-3 1 1156,4-1 1,-4 0-1151,-19 1-2247,3 1 2236,0 0 2262,9 4-2263,19 8 555,1-1-543,-7-2-3283,0-4 2457,-19-6 1,-22-6 0,-7 3 0</inkml:trace>
  <inkml:trace contextRef="#ctx0" brushRef="#br0" timeOffset="15706">15062 7504 13721,'-6'0'812,"1"0"-1905,-24 11 1,-17 10 0,5-1-41,9-3 0,-2 1 1159,-2 0 1,-7 2 0,-2 1-1,3 1 211,9-3 1,2 0-1,-1 1 1,-3 2-215,-2 0 0,-2 3 1,-3 1-1,0 0 0,1-1 1,3-1-22,-5 3 1,3-1 0,0-1 0,-4 4-92,7-5 0,-3 2 0,-3 2 1,1 0-1,1-1 0,4-3 0,5-3-675,-2 2 1,6-3 0,-2-1-330,-10 5 1,-3-1 0,7-5 436,5-7 1,14-5-1,23-2 1,29-3 0</inkml:trace>
  <inkml:trace contextRef="#ctx0" brushRef="#br0" timeOffset="16150">13794 7730 4650,'-12'47'1002,"0"1"1,7-24 0,-1 3-949,-6 14 1,-5 9 0,-1 2 0,2-8 34,0 0 1,0-2 419,-2 1 0,-1 3 0,10-7 443,13-8 1,12-7-645,12-14 0,9-8 1,0 0-309,11 0 0,3-3-429,-6-3 1,3-3 0,-2 2-665,-7 1 1,-2 2 0,0 1 957,1 0 1,0 0 0,-8 1-1,-3-2 1,-40 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1T18:50:54.842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17185 4726 14275,'15'0'3276,"-3"0"-6553,-4-31 3107,-6 23 1629,6-23-1459,-8 31-129,-11 0 96,-5 4 892,-17 4-863,5 1 1,-5 3-1,-6 3 0,6-1 0,-5 3 1,-2 0-1,-1 2 0,1-1 1,2-2-451,-6 2 0,3-1 1,-1 0-1,-2 2 454,5-2 0,-3 2 0,-2 1 0,2-1 0,3-1 0,6-3-3,-12 6 1,4-1 2,8-4 0,-3 1 0,0 1 0,1 0 9,-8 3 0,2 0 1,-2 1-87,7-4 0,0 1 0,0-1 0,1-1-465,-1 1 1,1 0-1,2-4 542,-10 0 0,9-3 0,22 1 0,6-9 0</inkml:trace>
  <inkml:trace contextRef="#ctx0" brushRef="#br0" timeOffset="533">15645 4939 12472,'48'-1'3276,"-11"0"-6553,-37 1 950,0 10 2876,-12 15 1,-10 11-1,-1 2-435,3-3 1,-1 3 0,-1 0 0,1-1-112,1-4 0,1 1 0,-1-1 0,1-1 21,-8 13 0,1-1 0,9-14 1455,14-21-852,6-3-364,10-1 95,12 1-257,7 2 0,6 0-180,3 1 1,5 1 78,-9 1 0,5 3 0,2 0 0,-3-1 0,-9-4 0,-5-4 0,-3-1 0,18 9 0,-1 1 0</inkml:trace>
  <inkml:trace contextRef="#ctx0" brushRef="#br0" timeOffset="2267">16024 7718 15614,'9'-3'2856,"-31"13"-2803,-3 3 0,-5 3-33,-2 0 0,-9 4 5,12-7 1,-7 4 0,-5 2 0,-2 1 0,-2 1 0,0-1 0,1 0 0,4-3-320,-4 2 1,3-2 0,0 0 0,0 0-1,-2 0 1,-4 2 295,7-2 1,-4 1 0,-2 2 0,-1-1 0,-1 2 0,0-1 0,1 0-1,1-1 1,2-1 0,4-2-3,-8 3 0,1 0 0,3-2 0,1-1 0,3 0 0,3-2 0,-14 6 0,5-2 0,10-4 0,4 0 0</inkml:trace>
  <inkml:trace contextRef="#ctx0" brushRef="#br0" timeOffset="3066">14520 7819 4874,'36'0'3276,"-2"-9"-542,-32 7-2734,3-6-101,-4 12 1656,-1 12-1331,-14 17 0,-11 12 0,1 0-71,4-6 0,1-1 0,-2 2 133,2-5 0,-1 2 0,-1 0 1,1-2-265,-2 3 0,0-2 1,2-2-15,2 6 1,3-1 142,2-4 0,1 0 162,2 4 1,6-4 2907,16-2-2628,9-15 1,7-1-449,4-1 1,6 1 0,5-2-693,-5-3 1,6-1 0,3 0 0,1-1 0,-2 0 0,-5 0 218,2 1 0,-3 0 0,-1 0 1,0-2-1,20 3 0,0-1 1,-32-6-1,-58-7 0,0 0 1</inkml:trace>
  <inkml:trace contextRef="#ctx0" brushRef="#br0" timeOffset="5433">21998 9503 16297,'2'-10'1638,"9"-16"0,2 0-1676,-3 15 24,4-11 0,4 5-3263,26 40 2815,-10-5 0,6 8 230,-10-4 0,6 5 0,2 2 0,2 4 0,-2-1 0,-4 0 221,-2 4 1,-3 0 0,-1 0 0,0 2 0,2 2-206,-3-7 1,2 0 0,0 2 0,1 1 0,-3 0 0,-3 0 0,-4 1 223,-5 5 1,-3 0-1,-3 2 1,-3-1-1,-2-1 1,-2-2 65,-2 8 1,-5-3 0,-3-1 0,-2 2 90,1-4 1,-2 3 0,-2-1 0,-2-1 0,-3-3 474,-7 3 1,-3-2 0,-4-3-1,-4-1-640,3-9 0,-5 0 0,-2-2 0,0 0 0,3-2 0,4-2 0,-2 6 0,5-2 0,-3-3 0,-10-1 0,1-1 0,0 0 0</inkml:trace>
  <inkml:trace contextRef="#ctx0" brushRef="#br0" timeOffset="6532">23827 9104 13121,'11'-5'2313,"-2"2"-1976,-9 3-551,0 0 926,-80 110-580,52-83 1,-6 2-1,-4 2 1,-4 1 0,-1 0-1,0 1 1,1 0-1,3-2 1,4-1-680,0 2 1,4 0 0,1-1 0,1 0 0,-2 1 0,-5 0 231,1-2 0,-5 3 1,-3 2-1,-2-1 1,1 0-1,0-2 1,4-4-1,4-4 1,6-6-287,-18 6 0,10-17-2676,-1-27 2597,25-10 1,4-10 0,5-1 1625,7 4 1,5-1-1,0 0-526,1-8 0,1-1 0,0 7-73,-1 8 0,-1 9 62,-2 10-230,-1 7-179,4 3 1047,10 47-850,-12-11 1,-2 10 0,0 2 0,2-6-60,1-5 0,1-3 0,0 3-342,-3 8 1,-3 5 0,3-3 0,6-12 1253,9-13 1,9-9-1178,5-11 1,10-7-1,5-4 1,2-1-1,-3 2 3,0 4 0,1 0 0,0 1 1,-3-2-1,-3-1 0,11-7 1,-4-2-1,-16 3 0,-20 4 1</inkml:trace>
  <inkml:trace contextRef="#ctx0" brushRef="#br0" timeOffset="15502">5546 11616 14673,'5'-10'3276,"-1"2"-3396,-4 8 781,4-26 986,-2 18-544,3-21-60,-5 25-937,0 2-106,-7-1-190,-11 3 1900,-17 5-3102,-7 20 0,0 4 792,19-16 0,0 1 398,-13 18 1,5 1-236,17-4-162,6 10-1082,2-1 1681,5-6-56,8-15 56,0-11 134,33 19-50,-12 5 1008,-13 5 0,-2 10 0,-6-3-713,-9-7 1,-5-1-392,1 6 1,-3 3 0,-8-12 11,-23-21 0,7-5 0,36 22 0,-4-21 0</inkml:trace>
  <inkml:trace contextRef="#ctx0" brushRef="#br0" timeOffset="16097">5688 12048 12405,'4'-5'3276,"-1"2"0,-3 3-862,52-19-4053,-16 7 1,2-1 893,3-3 1,1-1 564,0 0 1,-4 0 781,-4-7-910,-2-3 171,-11 7 0,-2-1 78,-1-2 0,-3 0-417,0-9 404,-15 8 27,-20 29 0,-6 11 1683,5 0 0,2 3-550,-4 8 1,7 2-731,18 19-913,15-24 1,10-4-539,8-5 1,8-5 0,-3 0 545,1 1 1,0-1 0,7 1 0,-6-3 0,-19-4 0</inkml:trace>
  <inkml:trace contextRef="#ctx0" brushRef="#br0" timeOffset="17323">6412 11789 10657,'32'32'819,"0"1"0,-1-1 0,-4 1 0,-3 4-25,-1-2 0,3 7 0,-2-1 0,-6-5-2433,-5-2 1,-6-3 492,-1 16 3287,-6-39-276,0-8-3342,0-27 1404,0-11-90,4-9 1,1-4 232,-1 13 0,0 2-53,2-1 0,0 4-17,1 3 2025,-4 27-2131,0-1-224,3 1-34,8 20 0,1 10 319,-2-6 0,-1 3 1320,10 19 1,-3 3-1298,-8-15 0,-2 0 19,-1 17 0,-3-1 129,-2-20 0,-2-2 19,1 6 1,-1-3 196,-1-9-202,-5-18-84,2 0 880,-4-1-796,4 0 453,1 0-363,-14-23-230,8 10-6,-11-18-95,11 14-61,0 2-3115,0-2 2473,-1-19 428,8 8 1,0-1 330,-1-16 14,3 18 1,3 4-49,3 8-2127,10-16 2201,-1 5 2071,5-8-2279,5 3 751,-12 15-678,13-5-185,-2 16-247,7 8 1,2 2 230,9 2 1925,-5 4 0,-3 1-1629,-13-2-347,-3 7 0,-2 4 386,-7 6 53,-1-3 1,-4 1 76,-10 0 16,-4-2 140,-29 1-1373,6-12 1,-7-1 0,4 0 587,6 1 1,0 0 0,-24 2 0,13-5 0,36-9 0</inkml:trace>
  <inkml:trace contextRef="#ctx0" brushRef="#br0" timeOffset="19123">7869 12024 11810,'3'-9'3276,"-1"-26"0,-4 15 0,-5-24-2231,-3 20-1079,-6 1-431,-19-2 5,5 14 1,-1 2 224,-15-9-3,14 12 0,2 6-143,12 13-2896,-6 7 2836,8 12 0,2 7-487,2-7 0,0 2 0,1-1 743,-3 8 0,1-1 95,-2 1 1,9-8-522,18-20 46,10-10-315,6-10 1,4-5 867,-2-3 1,0-1 39,-3 1 0,-1 0 2807,11-14-2572,-27 25 3013,10 3-606,13 34-2574,-11-19-500,-4 11 1,-5 2-1333,-7-13-1183,-1 11 2099,-4-12 1,-1-18 0,0-5 0</inkml:trace>
  <inkml:trace contextRef="#ctx0" brushRef="#br0" timeOffset="19564">8264 12048 3893,'27'5'3276,"-5"0"-1638,-20-43 0,-7-10 1444,4 11-3096,-1-12 0,1 4-109,5 26-1353,7 10 383,17 4 1,11 2 0,-2 0 623,-10 1 1,1-1 0,6 0 0,4 0 0,-8 1 0,-9 2 0</inkml:trace>
  <inkml:trace contextRef="#ctx0" brushRef="#br0" timeOffset="20188">8999 11869 10909,'6'-9'3276,"-1"2"-1707,-25-18-2690,8 31 1116,-15-17 5,12 39 0,1-1 151,-2 3 0,-2 1-658,5-6 1,-1-1 147,-1 3 1,1-2 319,3-1 128,31-31 124,14-9 719,12 2 1,3 1-827,-21 3 1,-2 0-18,16-3 1,-4 9 95,-11 29-185,-21 21 0,13-24 0,-18 2 0</inkml:trace>
  <inkml:trace contextRef="#ctx0" brushRef="#br0" timeOffset="20457">9271 11227 14023,'9'44'122,"-1"0"0,1 0 0,-6-8 0,-2 0 0,1 2-942,4 6 1,2 4 0,-1 0 0,-2-3 95,-4-3 1,-1-2-1,-1-4 724,-1 4 0,1-5 0,0 5 0,-2 2 0</inkml:trace>
  <inkml:trace contextRef="#ctx0" brushRef="#br0" timeOffset="20898">9153 11600 5141,'0'-6'3276,"5"0"0,15 1 0,8 0-2711,12 1 0,5 0-2041,-6 1 0,3 2 656,-4 0 1,6 0 0,0 1 0,-6 0 272,5 1 1,-6 1 0,-1-2 0,-15 0 0,-46-3 0</inkml:trace>
  <inkml:trace contextRef="#ctx0" brushRef="#br0" timeOffset="21468">9841 11783 16527,'20'-6'1120,"2"-9"0,0-4-1468,-5 0 1,0-1 266,4-4 0,-2-1-68,-8-2 1,-8 3-317,-16 6 409,-3-7-3221,-28 45 3745,21 6 0,4 8 268,6-1 1,2 5-1,7-1-865,9 0 0,6 1 1,1-2-463,1 10 0,7-7-1048,17-14 1,6-11 1429,-4-13 1,-15-2 0,-54 4 0,-12-3 0</inkml:trace>
  <inkml:trace contextRef="#ctx0" brushRef="#br0" timeOffset="22626">11056 11356 14499,'3'-6'3002,"0"2"-2347,1 25 1,0 28-1,-2 12 1,-1-7-859,-1-9 0,-3-2 0,1 2 0,1 1-453,2-1 1,1 3-1,0 0 1,0-1 0,-2-4 108,-5 20 1,-2-4 0,5-33 0,5-35 0,1-9 0</inkml:trace>
  <inkml:trace contextRef="#ctx0" brushRef="#br0" timeOffset="22964">10895 11763 12377,'-1'-26'1092,"-1"1"0,14 1 0,6 7 2184,27 17-2665,-9 0 0,3 0-673,-6 0 1,1 0-774,3-1 0,3 1 1,0 1 834,4 3 0,0 3 0,-6-5 0,-9-6 0,-7-2 0,-4 3 0</inkml:trace>
  <inkml:trace contextRef="#ctx0" brushRef="#br0" timeOffset="23483">11613 11783 0,'11'4'3276,"-3"0"0,-7-4-401,-2 0-1522,-5 2-889,-18 18 988,-7 14 0,1 7-1225,17-8 0,2 0-185,-12 9 0,10-3-42,40-5-1081,20-28 19,-15-8 1,-1-8 697,-9-15 0,-2-8 0,-2 2 257,5 6 1,-8-1-987,-16-8 1,-9-5 0,-6 13 467,-23 20 1,29-12 0,36 15 0</inkml:trace>
  <inkml:trace contextRef="#ctx0" brushRef="#br0" timeOffset="24330">12326 11933 7708,'2'-38'661,"-37"19"1859,17 13-2523,-9 12 0,-1 10-575,2 17 0,6 4 713,4 9-268,0-10 0,10-7-550,55-35 83,-28-9 1,0-7 302,11-11 0,-2-5 293,-16 10 0,-2-2 1,0-7 470,-2-2 1,1-9 0,0-5 0,-1 1-1,-1 3 1,-1 7-468,-1 3 0,-1 6 0,1-4 258,0-10 1,2-12 0,-1 1-1,0 13 1,0 26-651,2 35 2806,8 27-2301,-5-7 1,2 9-1,0 3 1,-3-3-98,-1-2 1,-3-2 0,2 3-17,1 1 0,2 5 0,-1-3 0,-5-5-1255,-3-1 1,-6-4-385,-9 0 1,-3-3 982,3-2 1,-2-6-1,0-7 1,9-16 0</inkml:trace>
  <inkml:trace contextRef="#ctx0" brushRef="#br0" timeOffset="25231">13195 11789 11743,'-4'-10'3276,"-8"-16"0,7 18-1784,-8-11-2091,5 16 319,2 3-276,-29 18 506,22-11-3227,-20 13 1656,27-12 657,2-1-1383,-1 19 2739,8-5 180,3 5 16,7-10 571,14-5 2117,5 3-1638,-6 2 0,0 2-1017,3 5-33,0 11 34,-27-17-3505,-3 2 3612,-21 7-488,-18-2-595,3-11 1,-5-3-25,-7-5 0,3-3 0,20 1 0,2-2 0,-10-5 0</inkml:trace>
  <inkml:trace contextRef="#ctx0" brushRef="#br0" timeOffset="26196">14603 11953 5596,'-11'0'3276,"2"0"0,-22-35-2149,17 21-1585,-3-6 1,-2 1 306,-2 11-491,0 5 519,-14 11 797,0 15 1,0 9-1472,16-5 0,2 3 0,1-1 869,-9 6 1,10-2 14,21-2 0,11-10 193,27-31 840,-3-1 1,-3-1-808,-9 2 2213,10 0-2386,-30 11-2408,5 17 626,-6 4 1338,-4 13 1,-1-10 0,0-29 0,-3 5-1</inkml:trace>
  <inkml:trace contextRef="#ctx0" brushRef="#br0" timeOffset="26693">14716 11957 12202,'42'-7'1638,"-5"23"0,-7 8 1276,-20 1-2819,6 8 0,4-10-1734,-1-36 1,0-9-708,10-3 2264,-2-10 1,3-1-576,-3 13 0,0 7 1626,13 15-1459,-15 6 1,-2 7 525,-7 11 1,-5 5-1544,2 4 1,-4 1 1506,-2-2 0,-1-4 0,3-5 0,-8-15 0</inkml:trace>
  <inkml:trace contextRef="#ctx0" brushRef="#br0" timeOffset="27431">15492 12011 3227,'22'-18'3276,"-6"5"-246,-4 0-2912,-3 2 899,-42 13-905,23-2 1078,-35 15-1011,32 1 2515,-3 22-2297,19-5 2879,14-12-2728,10-20-2187,-7-14 1,-2-7 634,3-10 0,-3-2 724,-2 5 0,0-1 112,5-11 0,0-4 100,-5 9 1,-1-1 0,0-2-655,1-4 1,0-2 0,-1 0 814,1 1 1,-1 0-1,0 0 62,-2 1 0,0 2 0,-3 3 1136,-2 3 0,-4 7 1307,-2 12-2206,-8 28-1400,0 10 1,2 6 1079,1 1 1,1 2 0,1 5-91,0-1 0,0 5 0,1 2 0,-1-1 0,1-4 308,-1 2 0,1-2 1,0 1-1111,0 5 1,0 5 0,0-4 0,0-16 368,0-16 0,0-5 0,0-9 0</inkml:trace>
  <inkml:trace contextRef="#ctx0" brushRef="#br0" timeOffset="28056">17169 11779 7770,'-1'-35'1092,"0"0"0,0 0 0,-2-49 291,3 84-1590,0-14 1126,-4 35 1,-2 24 0,-1-1-2559,-5 1 1,-2 2 818,7-12 1,0 3 0,0 0 0,-3-2 547,-10 8 1,-2-2-1,2-10 1,2-9-1,-1-5 1,0 0-1</inkml:trace>
  <inkml:trace contextRef="#ctx0" brushRef="#br0" timeOffset="28330">16855 11817 15888,'0'-6'1638,"21"-1"0,13 1-1348,0 4 0,7 2 0,2 1 0,-3-1-1383,1-2 1,-2-1 0,3 2 272,2 1 1,4 1 0,-1 0 0,-6 2-820,5 1 1,-6 2 1091,-7-1 1,-14-3 0,-29-4 0,-20-2 0,-1 0 0</inkml:trace>
  <inkml:trace contextRef="#ctx0" brushRef="#br0" timeOffset="28529">17675 11803 7310,'8'8'1638,"-4"18"0,-2 5-1133,-2-5-2144,-3 18 1,-2 0 982,-2-18 1,10-43-1,3-13 1,0 0 0</inkml:trace>
  <inkml:trace contextRef="#ctx0" brushRef="#br0" timeOffset="28664">17764 11386 5148,'-21'3'91,"19"36"0,-9-66 0,7 18 0</inkml:trace>
  <inkml:trace contextRef="#ctx0" brushRef="#br0" timeOffset="29555">18312 11819 11183,'0'6'3276,"0"-2"-570,0-4-1278,-2-12-1445,-2 3-111,0-4-488,0 7 5,-32 26-500,6-1 0,-1 2 1044,1-3 0,0 1-107,-3 4 1,3-2-3104,11-6 0,6-2 3364,21-7-387,33-4 1,8-4 568,-4 1 7,-10-2 0,5 0 1,-7 3 266,-4 8 1947,13 18-1933,-24-1 1,-2 4-292,-3-4 0,-2 1-23,-3 5 1,-4 1 417,-3-5 0,-5 0-80,-21 14 1,-7-2-1098,11-14 1,-2-1-281,-13 9 1,-1-13-2482,-5-41 3149,21-9 1,8 9-1,13 31 1,5 1-1</inkml:trace>
  <inkml:trace contextRef="#ctx0" brushRef="#br0" timeOffset="30156">18705 11965 3165,'8'-5'3276,"-1"0"0,14-12-1186,-9 8-681,18-15-1403,-14 11 758,8-8-2209,-2-14 0,-1-3 1266,2 2 36,-4-1 0,-6 4 3300,-16 24-3297,-5 4 84,-14 4 627,-6 16 0,-2 10-131,2 1 0,0 3-253,-3 3 1,4 2 75,7 5 1,7-3-68,6-5 266,27 5 0,8-3-479,2-11-1076,-1-6 1,8 0 0,-1-9 550,8-21 0,-11 3 1,-24 29-1,-21-11 0</inkml:trace>
  <inkml:trace contextRef="#ctx0" brushRef="#br0" timeOffset="30539">19230 12016 8346,'3'31'3276,"-1"-6"-3226,-2-25 1479,16-105-1168,-4 64 1,4-1-1,-2 0-421,-3-3 1,-1 0-1,6 3-588,9 1 0,6 3 0,3 13-991,9 18 1,2 11 1138,15-1 0,-22-3 1,-43-6-1,-28 5 1,1 0-1</inkml:trace>
  <inkml:trace contextRef="#ctx0" brushRef="#br0" timeOffset="38363">5454 13572 14113,'6'2'3276,"-1"0"-27,-5-2-532,-12-36-2281,-11 4-436,12 8 0,-1 1 17,-20-10 0,6 9-222,-8 11 1,-3 2 137,-5-8 42,7 12 0,2 8-278,-1 21 118,8 14 137,3 1 1,2 2 16,10-14 1,2 2-225,-1 5 1,0 4 0,3-3-110,2 0 0,6-3 899,9-4 1,4-4-452,9 3-20,15-42 0,1-12 20,-7 5-1723,-5 4 1,-1-1 1826,-3-6-82,0-13-97,-11 9 1,0-9 0,0-2 0,-2 7-10,2-1 0,-2 1 0,1-10 0,0-6 0,-4 11-117,-4 6-88,-2 3 1,0-3 67,-1 1 0,1-1 1667,-1 1 0,1 1-1535,-1-8-1,0 29-5,0 4-51,0 0-190,0 3 62,0 0 184,0 3-223,0 1-3048,3 6 2184,4 0 1,3 6 0</inkml:trace>
  <inkml:trace contextRef="#ctx0" brushRef="#br0" timeOffset="39361">5978 13626 9839,'0'-5'3276,"0"2"-799,0-12-417,-4-12-1273,-5 1 1,-1-1-637,-2-10-95,-2 14 0,0 2 246,-1 5-5,-2-1-476,-18 17 28,5 16 67,-7 8 50,9 8-89,13-8 0,1-1-3154,1 3 2893,-7 11 944,58-24-787,-11-15 0,2-4 53,5 0 1,-1-2-1194,1-6 0,-6-3 802,-5-8-1962,-12 9 1139,-11 10 2626,-3 5-4515,-11 1 2588,2 0 0,15 0 0,8 0 0</inkml:trace>
  <inkml:trace contextRef="#ctx0" brushRef="#br0" timeOffset="39939">6412 13385 10382,'4'-12'3276,"-1"2"-480,-3 10-752,3-29-2094,-9 21-18,-1-17 68,-14 36-5,-3 9-3272,-7 7 3281,11-5 0,0 3 4,3-1 1,3 1 100,-4 9 0,12 0-622,33-1 1,14-4-1127,-2-8 1,5-4 545,-5-5 1,3-2 0,-2-4 436,9-6 1,-8-3-1,-8 2 1,-11-2 0</inkml:trace>
  <inkml:trace contextRef="#ctx0" brushRef="#br0" timeOffset="40622">6818 13417 2975,'16'-34'3276,"-7"20"0,-3-10-1046,-19 52-1414,5 1 1,3 4-985,8-3 0,3 0-14,-4 3 0,5-6-210,34-13 932,-13-24-770,2-8 1868,-11-1 0,-1-2-1168,2-6 0,-2 0-493,10-12-246,-6 13 269,-16 36 118,4 35-1115,-3-14 0,0 0-6,-2-4 1,0 0-637,1 1 1,-3-3 818,-3-9 1,0-13 0,0-4 0</inkml:trace>
  <inkml:trace contextRef="#ctx0" brushRef="#br0" timeOffset="41196">7188 13409 11715,'35'26'1638,"1"0"0,-13-8 0,12 19 0,-8-11-891,-27-31-851,10-31 0,3-7 54,-2 4-144,3-7 1,3 12-87,3 38 252,-6 8 28,4 14 0,-9 1 179,-5-1 1,-3 3-24,-3-2 1,0 0 348,4 10-460,-1-24-40,15-43 211,0 4 0,3 2-351,4 1 135,14 9-1639,-16 53 1,-6 15 1091,-6-28 1,0 1 0,6 21 0,-4-6 0,-11-28 0</inkml:trace>
  <inkml:trace contextRef="#ctx0" brushRef="#br0" timeOffset="41763">7729 13602 10847,'5'-8'3276,"-1"2"0,1-4 0,17 6-2570,4-6 1,3 0-650,20 2-12,-9-1 0,-1-4-1684,-15 2 1,-2-2 979,7-8 1,-3-4 581,-8-4 0,-6-1-422,-8-10 376,-14 5 28,-18 37 39,4 5 95,-10 17 252,13 2 1,5 5-292,6 3 0,4 1-182,-1-4 0,5-2-177,11-5 1,6-3-1281,12-10 1,4-6 1131,6-4 1,-10 2 0,-29 8 0,-28-12 0</inkml:trace>
  <inkml:trace contextRef="#ctx0" brushRef="#br0" timeOffset="42111">8244 13403 14286,'42'7'1092,"1"-1"0,-13 12 0,-4-7-4369,8-40 2206,-17 50 616,0 1 0,1 2 222,-1 0 1,0 2 144,1 17 0,0-7 0,-1-24 0,-8 2 0</inkml:trace>
  <inkml:trace contextRef="#ctx0" brushRef="#br0" timeOffset="42629">8752 12982 7302,'16'-45'3276,"0"15"-3497,4 64 406,-8-2 0,1 4-429,-3-2 1,1 3-1,-1 1 279,-1 2 1,-1 2 0,-1-1 235,-1-2 0,-1-1 1,-3 1-272,-3-1 0,-2 0 0,2-4 0,9 13 0,-7-7 0</inkml:trace>
  <inkml:trace contextRef="#ctx0" brushRef="#br0" timeOffset="42852">8603 13263 13872,'39'-12'247,"0"-1"1,0 1-1,0 0 1,-6 3-1,1 1-903,2 0 1,7-2-1,2 0 1,-2 2 0,-8 3-1,6 4 1,-20 2-1,-37-1 1,-23 0 0</inkml:trace>
  <inkml:trace contextRef="#ctx0" brushRef="#br0" timeOffset="43829">9193 13345 14146,'5'2'2935,"-1"0"-3993,-4-2 929,-16 21 247,4-8 55,-16 19-3450,9-11 2700,-12 11 1196,2 7-575,15-13 1,3 0 11,-3 8 84,23 0-288,17-30 0,6-8 50,4-10 0,1-2 1720,-1 8 0,-2-1-1468,-5-10 0,-7 1 551,-17 13-609,5 3 116,9 17-268,9 8 0,2 5-1190,-12-9 0,0 0 1246,11 11 0,-5-3 0,-15-14 0,-5-7 0</inkml:trace>
  <inkml:trace contextRef="#ctx0" brushRef="#br0" timeOffset="44128">9648 12970 5238,'4'41'107,"0"0"0,0 0 1,0 0-1,1 0 0,-2-5 1,-1 1 214,2 6 1,1 10-1,0 3 1,-2-4 0,-3-12-1043,-3-10 0,-3-5 504,-7 10 1,6-13-1,18-44 1,4-13-1</inkml:trace>
  <inkml:trace contextRef="#ctx0" brushRef="#br0" timeOffset="44441">9545 13473 12948,'49'-6'0,"1"-1"0,-1 0 0,0 1 0,0-1 0,1 0 0,-1 1 0,0-1 0,0 0 0</inkml:trace>
  <inkml:trace contextRef="#ctx0" brushRef="#br0" timeOffset="44629">10111 13351 15715,'0'33'237,"0"0"0,-8 8 0,-1-4 0,5-9 0,-13 7 0</inkml:trace>
  <inkml:trace contextRef="#ctx0" brushRef="#br0" timeOffset="44895">10053 13104 6458,'-3'-35'502,"0"0"0,-2-21-1898,5 56 303,0 0 1,0 0 0</inkml:trace>
  <inkml:trace contextRef="#ctx0" brushRef="#br0" timeOffset="45628">10603 13387 10612,'4'0'3276,"-1"0"0,1-6-1101,-3 1-2651,-29 42 335,7-3-1498,2-3 1,1 1 1097,4 12 698,52-24-407,-17-44 0,1-19 0,0 8 182,6 17 1,-1-1-155,-3-21 0,-3-10 0,-11 14-691,-14 21-2196,-5 10 1804,-16 10 1305,4 13 0,1-2 0,3-15 0,2 13 0</inkml:trace>
  <inkml:trace contextRef="#ctx0" brushRef="#br0" timeOffset="46285">10797 13259 10478,'35'2'3276,"-7"0"-2515,-2 5 1,-2 3-408,-5 1-175,10 1 0,0 2 348,-14 10-315,-2 16-178,-4-16 123,-4-3-112,-3-36-40,1-14-1644,3 2 1,1-1 2044,5-17 216,7 1-449,18 55-173,-13 4-1137,-4 6 0,-1 4-502,-5-1 1,-4 0 1613,1 13 0,1 1 0,-12-22 0</inkml:trace>
  <inkml:trace contextRef="#ctx0" brushRef="#br0" timeOffset="69772">5572 14654 15126,'-3'0'3276,"0"0"0,3 0-5072,0 12-1481,3 3 0,1 10 2936,4 5 1,-3-16 0,-1 1 0</inkml:trace>
  <inkml:trace contextRef="#ctx0" brushRef="#br0" timeOffset="70492">5555 14303 11525,'13'-4'3276,"-2"0"-5428,-11 4 2241,0 0-3366,6-15 3120,15 20 1,-10-17 0,9 20 0</inkml:trace>
  <inkml:trace contextRef="#ctx0" brushRef="#br0" timeOffset="71265">6091 14642 11950,'4'2'3187,"-1"-2"-1747,-3 0-1,19 41-1041,-13-30 0,14 30-78,-12-56-354,-1 5-16,5-15-3227,1 6 3138,3-6 0,2-2 108,-3 7 0,1 0-98,7-9 0,0 3-308,4 3 700,5 37 1,7 18 0,-5-3-236,-12-12 0,-1 1-152,11 12 1,4 6-1,-6-8-3153,-4-8 3042,-7-14 0,-27-6 0,-10-5 0</inkml:trace>
  <inkml:trace contextRef="#ctx0" brushRef="#br0" timeOffset="71826">7268 14426 4111,'16'-39'2033,"-3"8"-3176,-13 31 3775,13-35 644,-13-4-2069,0 8 0,-3 0-196,-6-4-1297,-32 27-118,20 32 1,1 16 0,1-2 403,-2-10 0,2 2-4,-1 10 0,1 6 0,6-6-186,11 8-597,5-17 0,2 0-852,0-1 1,0 1-1,2 5 1,0 0 818,3 11 1,-11-54 0,-4-30 0</inkml:trace>
  <inkml:trace contextRef="#ctx0" brushRef="#br0" timeOffset="72591">7139 14502 11267,'-5'-3'2414,"1"0"-1932,4 3 1176,-2-1-1347,30 1 1,31 2 0,-8-1-698,-3-1 23,-8 1 0,11 0 1,-1 0-1,-12 0 189,-2-1 370,12 0 1059,-26-1-986,-10 0 493,-4-1-505,-7 1-761,-7 10 404,-5 32 172,2-18 1004,29 20-894,16-47 0,-1-16-1440,-26-7 1,-2-4 587,20 9 1,-7 2-970,-38-5 1,-9 9 818,12 25 1,17-13 0,15-15 0</inkml:trace>
  <inkml:trace contextRef="#ctx0" brushRef="#br0" timeOffset="73317">8090 14518 6568,'-1'3'3276,"9"16"0,-13-13 0,5 7-1124,-16-22-1651,1-27 0,15-7-2140,35 15 1,9 1-1,-20-15 1,3 4 545,12 23 1,8 8 0,-5 3 643,-4 3 0,-6 2 1,5-1-1,-10 0 0</inkml:trace>
  <inkml:trace contextRef="#ctx0" brushRef="#br0" timeOffset="74033">8698 14428 8150,'27'22'1481,"0"1"1,-5 4-1135,6 11 1,-1-3-348,-15-22 1112,2-16-1297,4-23 1,1-7-67,-4 12 0,1 0 215,6-8 0,4 3 802,8 9 1,1 12-1092,-10 22 0,0 4 31,2-17 0,-2 3 1184,-12 21 1,-5-8-924,-3-28 413,18-20-1104,6 29 0,9 8 0,-3 1 724,-3-4 0,-2 2 0,17 8 0,-10 2 0,-29-4 0</inkml:trace>
  <inkml:trace contextRef="#ctx0" brushRef="#br0" timeOffset="74646">9982 14448 5443,'-6'0'3276,"1"0"-943,-2-46-1935,-8 5-1370,-10 26 1,-4 4 932,-5 1 568,4 29 1,2 8-536,3 5 489,-2-1 1,11-2-848,41-16 0,7-2 375,-17 19-11,14-27 0,10-10 0,-2-2-20,-2-4 1,-2 1 1097,5 2 0,-2 8-2717,-2 26 1,-4 6 982,-6-16 1,-4 1-1,-2 27 1,-18-62 0</inkml:trace>
  <inkml:trace contextRef="#ctx0" brushRef="#br0" timeOffset="74951">10494 13951 12377,'3'-8'2592,"12"49"-2803,-10-9 1,-2 6 0,1 2-610,0-4 1,0 2 0,0 1 0,-2-1 647,-2 11 0,-2 1 0,0-5 0,1 3 0,-3-10 0,-9-11 0</inkml:trace>
  <inkml:trace contextRef="#ctx0" brushRef="#br0" timeOffset="75225">10225 14370 12780,'29'-1'1638,"4"0"0,7 1-2731,-8 0 1,1 0 0,2 0-1,12 0 1,3 0 0,-4 0 545,1 0 1,-5 0 0,-5 0 0,-6 0 0,-8 0 0</inkml:trace>
  <inkml:trace contextRef="#ctx0" brushRef="#br0" timeOffset="75417">10922 14322 19283,'7'37'-1093,"1"0"1,-1-1 0,-4-3 272,-23 4 1,35-52 0,-8-10 0</inkml:trace>
  <inkml:trace contextRef="#ctx0" brushRef="#br0" timeOffset="75514">10996 14045 13530,'11'25'184,"-8"-43"1,3 53 0,0-1 0</inkml:trace>
  <inkml:trace contextRef="#ctx0" brushRef="#br0" timeOffset="76050">11639 14289 11142,'0'4'3276,"0"-2"-5200,-18 8 2053,-4 15 723,5-5 1,1 2-775,2 4 1,9-1 845,22 4 1,9-15-1844,-4-42 0,1-25 1,1 9 355,6 27 0,-1 0-209,-11-18 0,-2-13 1,-7 3-1,-13 19 772,-43 37 0,8 8 0,60-31 0,13-4 0,2 8 0</inkml:trace>
  <inkml:trace contextRef="#ctx0" brushRef="#br0" timeOffset="76459">11922 14135 11598,'20'34'546,"-1"1"0,0-1 0,0 0 0,4 12 0,0-2 0,-7-24 2730,-9-42-2130,13-21 0,3-1 1604,4 10-2607,-2-6 0,-1 14-3420,-7 59 2806,-5-10 1,0 2-2737,9 18 1568,-6-14 1,0-2 818,0 1 1,-3-7 0,-10-19 0</inkml:trace>
  <inkml:trace contextRef="#ctx0" brushRef="#br0" timeOffset="77725">13302 14498 12343,'16'-12'2128,"-3"2"-1988,-13 10 2661,9-24-1569,-6 6-1115,6-12-78,-12 14 573,-11-1 149,-10-9-822,5 9-40,-4-1-84,5 20 87,-5 10 0,-1 7-84,-6 12 0,5 5-328,16-2 0,4 2 224,-4-2 1,9-6-239,27-11 1,9-12 371,6-25 1,0-6-150,-15 19 1,-1 0 465,12-14 1,-5 7 259,-16 29-3044,-4 8 2966,7 13-285,0-3-62,-8 1 0,-1-9 0,-4-26 0,-4 1 0</inkml:trace>
  <inkml:trace contextRef="#ctx0" brushRef="#br0" timeOffset="78358">13524 14011 16208,'41'11'468,"0"0"0,0 0 0,-8 8 0,3 6 0,-1 3 0,-4 0 0,-6-3-875,-1 6 1,-4 2 439,0-3 1,3 6 0,-3-2 0,-6-4 1016,-10 16-989,-2-9-1361,-10-14 864,4-21-353,-6-25 183,11-11 1,6-1 415,8-4 164,9 15 0,9 1 0,0 10 364,8 23 1,1 9-1056,7-13 0,-5 6 1280,-12 28 1,-18 6-1438,-23-19 0,-10-2 364,-7 2 0,-5 2 1,-4-10 292,-2-16 0,-3-8 0,7 8 1,2 23-1,10 1 0,15-19 1</inkml:trace>
  <inkml:trace contextRef="#ctx0" brushRef="#br0" timeOffset="78949">14612 14364 13323,'27'-40'3276,"-5"6"-855,-30 32-2660,-14 28 1,-1 12-115,5-2 221,-7 9 1,7-1-138,22-11-1370,13-14 1,7-5 568,24-3 385,-10-27 1,5-14 0,-5 2 681,-7 6 1,-3-2-52,1-10 1,-1-7 0,-8 7-42,-11-3-3182,-52 14 0,20 17 2621,-8 7 1,3 3-1,22-1 1,7-5 0</inkml:trace>
  <inkml:trace contextRef="#ctx0" brushRef="#br0" timeOffset="79493">15229 14243 15468,'5'5'3276,"6"17"-6553,2 12 3186,-4-11 1,5 0-43,8 2 0,7-7-1105,8-16 0,2-7 1115,-5 5 0,-2-5 552,5-13 1,-3-6 429,-10 1 1,-4 1-1039,3 2 274,9 8-473,-12 43 0,-5 12-747,2-3 396,1 2 1,-2-6-868,-10-21-1681,2-8 2689,0-7 0,-9 5 0,-4-4 0</inkml:trace>
  <inkml:trace contextRef="#ctx0" brushRef="#br0" timeOffset="79784">16067 13678 6990,'17'-17'1547,"-3"4"-1293,0 34 1,0 16-171,-5-3 0,-3 8-453,-2-4 1,-1 8 0,-1 3-1,-1-1 1,0-6-213,-2 0 0,-1-4 1,-1 2 234,-4 5 1,-1 4 0,-2-3-1,0-10-2931,-11 5 3433,1-7 1,9-16-1,5-8 1</inkml:trace>
  <inkml:trace contextRef="#ctx0" brushRef="#br0" timeOffset="80048">15866 14155 14863,'44'-7'-230,"-1"0"0,1 0 1,-1 0-1,1-1 1,6 0-1,1 0 1,-3 1-1,-8 4-426,3 6 1,-20 0-1,-52-7 1,-14 0 0</inkml:trace>
  <inkml:trace contextRef="#ctx0" brushRef="#br0" timeOffset="81191">16991 14095 12416,'14'-26'3276,"-8"15"-4377,3-11 1219,-9 20 1162,-2 1-1611,-19 1-1996,-1 3 1909,0 5 1,-2 4-361,-6 7 0,2 1 699,7-3 1,2 0 646,-6 3 0,4-2-2466,2 2-381,12-11 2150,-1 3 1111,42-1 1,19 4 302,-15 13 1,1 3-1085,-4-17 1,1-1 0,-7 4 1330,-6 19 0,-18 0-1507,-30-17 0,-15-7-349,6-10 0,-4-3 0,7 5 0,8 12 0,5 0 0,-3-11 0</inkml:trace>
  <inkml:trace contextRef="#ctx0" brushRef="#br0" timeOffset="81994">17573 14169 9288,'-3'-2'3276,"1"0"0,2-1-764,19 2-1610,-2-3-477,19 4-3326,-4 0 2976,0-5 1,2-5-1497,4-10 0,-4-6 807,-10-6 1,-5-1 548,0 4 1,-12 6 563,-43 11 0,-13 13-51,6 21-73,14 0 0,-3 7 0,8 0 899,13-3 1,6 3-1184,0 8 1,4 5-1,12-7-91,22-16 0,16-8 0,-3-1 0,-22 5 0,-47 20 0,-4-3 0,39-15 0</inkml:trace>
  <inkml:trace contextRef="#ctx0" brushRef="#br0" timeOffset="82625">18475 14075 5899,'1'-17'3276,"0"4"0,-17 10-2184,-11 13 0,-8 10 0,4-1-323,5 3 1,-1 1-893,-5-1 1,-3 2 0,11 0 362,21 25-647,27-32 0,15-3 0,7-2 0,-4-2 407,6-3 0,0-4 0,-5 5 0,10 14 0,-26-3 0,-49-18 0</inkml:trace>
  <inkml:trace contextRef="#ctx0" brushRef="#br0" timeOffset="83387">18905 14015 12589,'-7'-9'3092,"1"2"-3097,6 7 2614,10 56-2392,-4-22 0,2 5 0,-1-2-198,2 11 1,0 0-9,-2-8 0,1 1 0,-1-6 96,3 6 694,0-5 2475,10-33-2548,-4-9-689,7-38-39,-6 5-3277,1-3 3194,-7 17 1,1-1-28,3 0 1,3-1-216,12-9 0,2 1-821,-7 9 1,-1 3 271,1 1 1,0 4 313,4 6 1,-38 12 0,3 1 0</inkml:trace>
  <inkml:trace contextRef="#ctx0" brushRef="#br0" timeOffset="84595">19371 14414 6591,'2'-5'1618,"0"2"-3365,-2 3 1747,1-15 0,0 11 0,-1-11 0</inkml:trace>
  <inkml:trace contextRef="#ctx0" brushRef="#br0" timeOffset="85024">19375 14406 56,'37'-26'3276,"-7"6"0,-30 20 0,0 0 0,-5-86-3099,25 64 0,2-1-368,-15-27 1,4 4-184,16 27 0,5 8-360,10-4 1232,0 2-2137,-18 4 1,0 3 818,5 10 1,-12-5 0,-15 13 0</inkml:trace>
  <inkml:trace contextRef="#ctx0" brushRef="#br0" timeOffset="85515">19972 14211 7504,'9'0'1681,"-2"0"-1707,-10 41 0,-4 10 0,11-31 0,-6 25 0,1-1 0</inkml:trace>
  <inkml:trace contextRef="#ctx0" brushRef="#br0" timeOffset="85748">20033 13828 11620,'3'-7'-436,"2"11"1,-6-10 0,0 3-1</inkml:trace>
  <inkml:trace contextRef="#ctx0" brushRef="#br0" timeOffset="86690">20543 13616 15311,'8'-17'2392,"5"49"-2322,-11 13 0,-2 6-653,3-5 1,-2 4 615,-4-10 1,-3 3-1,-1 1 1,0-2-837,-1 1 1,-1-2-1,-1-1 306,1-4 0,0-1 1,-1-1-160,-8 19 1,9-18-1,13-34 1,-2-3 0</inkml:trace>
  <inkml:trace contextRef="#ctx0" brushRef="#br0" timeOffset="87090">20284 13993 5893,'41'-3'819,"-1"0"0,0 1 0,4 2 0,3 1-763,-5 1 0,14 0 0,4 0 0,-6 0 0,-15 0 0,-24-2 0,-47-2 0,1-1 0</inkml:trace>
  <inkml:trace contextRef="#ctx0" brushRef="#br0" timeOffset="88191">20946 14069 11626,'7'0'3276,"-1"0"-6553,-2 0 2838,-3 1 2346,3 42-1778,-4-23-62,0 6 0,0 1 966,1 0-512,19 7-331,-9-13-2284,16 0 1828,-5-33 0,0-8-311,5-2 1215,2-7 1,-1-3-1149,-3-11 510,-5 9 12,-10 12 363,-7 20-342,-1 2-173,0 0 3180,2 3-2557,6 20 0,3 18 0,2 5 0,-4-9-360,-3-8 0,-1 0-907,5 9 1,4 7-1,-2 1 1,-7-7 1377,-10-3 0,-5-5-1143,-3-4 0,-5 0 868,-8 10 0,-5-3-196,-4-9 0,-6-8-1216,3-16 1,-4-6 0,4 0 545,3 2 1,5 1 0,-8 8 0,54 15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1T18:24:31.349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14467 6000 14843,'10'0'2918,"-2"0"-1768,-8 0-1077,2 0 260,-1 0 132,3 0 2097,-1 0-2103,-1 0 501,0 0-825,-1 0-3214,45 0 3130,-20 0-12,5 0 0,2 0 6,3 0 0,-7 0 1,12 0 0,5 0 0,4 0 0,-1 0-1,-5 1-278,-3-1 0,-2 0 0,-1 0 0,2 0 1,2 0 232,3 0 0,4 0 0,1 0 0,-1 0 0,-2 1 0,-4-1-1,0 0 1,-3 0-1,-4 0 1,-2 0-23,7-1 1,-3 1 8,-4 0 0,-1 0 14,3-1 0,-4 1 2798,-1 0-2815,-9 0-1421,14 0 0,1 0 1432,1 0-25,-2 0 1,-8 0 1048,-24 0-4295,-4 0 0,4 1 2184,4 1 1,5 1 0</inkml:trace>
  <inkml:trace contextRef="#ctx0" brushRef="#br0" timeOffset="30053">2972 9016 11396,'1'5'1216,"0"0"-931,-1-5 2991,3 0-1623,-2 0 414,2 0-1988,-2 0-79,0 0 92,22 0 0,5 0-97,-11 0 7,11 0 1,0 0-3,-12 0-1697,16 0 1697,-10 0 0,9 0-5,-16 0 10,14 0 149,-1-4 0,-1 0-154,7 2 6,9-6 1741,-28 7-1758,2 0 50,18-3 1,4-1-40,-1 2-1639,8-3 1,0 0 1556,-9 2-236,2 0 0,9-2 1,-6 1 320,-16 3 0,-1-1-75,14 0 0,5-2 0,-7 2 61,1-1-1830,8 1 1841,-12 0 1841,-1 2-1847,-7 0 995,0 1-1022,12 0 21,-7 3 1,-1 0 11,8 0-977,-10 1 0,-3-1 977,-3 1 2263,-2 0-2258,25 2-5,-19-2 0,7 0 0,-20-3 6,4-1-2269,9 0 2274,10 1 2258,-12 0-2269,-5-1-6,-14 0-139,14 0 145,-11 0-12,9 0 1940,-16 2-4448,-1-1-757,-1 6 2457,-4-4 1,3 4 0,-3-5 0</inkml:trace>
  <inkml:trace contextRef="#ctx0" brushRef="#br0" timeOffset="33522">5699 9014 4521,'5'5'3181,"-1"0"-72,-4-5-370,1 0-2639,2 0 96,5 0 1482,10 1-1129,11 0 0,5 0-93,0 0 0,-1 0-406,4-1 1,0 1 407,-10-1 0,-3 0-414,-1 0 3232,11 0-3173,3-1 0,3 0-1193,-13 0 0,0 1 1121,11-2 1,-2 1 57,-7-1-5,-8 0 84,23-2-62,-18 1 1,3 1 13,19-3 1,0 1-119,-16 0 1,-1 1-1309,5 0 0,-2-1 1317,3 0 1451,-1 0-1457,-3 0 1,0 0-6,5-1 3,-5 2 0,-1 0 2,9-1-5,-10 2 0,4-1 6,14 0 0,1-1 2,-12 1 0,-1 0 1630,11-1 0,-3 0-1505,-7 0-1772,-10 2 1,-2-1 1534,8 1 104,-8 1 0,3-1 0,15 1 0,-1 0 0,3 0 0,-6 1 0,1-1-6,-12 1 1,-2 0-63,2 0 1,0 0 70,1 0 0,-1 0-9,10 0 6,-21 0 0,3 0 12,25 0-12,-6 0-6,-2 0 158,-12 0-158,-10 0-16,22 2-12,-17-1 3310,12 1-3322,-14 1-33,6 3 40,0 0-3238,0 0 3128,-14-2 144,6-1 5,-8 0-2280,0-1 2241,-7 0 0,0-1 39,1 0 2268,-2 1-2273,1 0-579,3 4 467,-2-2 3318,2 2-3486,-4-5-808,-1-1 1,0 2 0</inkml:trace>
  <inkml:trace contextRef="#ctx0" brushRef="#br0" timeOffset="36733">2473 7492 12511,'5'0'3276,"11"4"0,-7 3-1845,11 16 1,2 3-1095,0 4-211,-2-1 0,0 0 165,-2-2 134,5 12-229,-9-10 0,-2 1-151,8 14-42,-8-11 0,0 0 5,-4-4 1,0 0-1648,1 7 1,0-1 1602,-1-5 1,-1-2 30,2 17-163,-8-29-2308,0-8 1759,-1 2 510,0-7-11,-2-2 982,-18-9 0,-8-6-814,-4-5 89,4 5 0,1 1 62,8-2 33,17 12 2267,2 2-2451,6 13 89,5 14 23,0-2 78,0 1-140,-7-19 50,-1-6 728,14-17-2659,6-8 1931,7-8-1397,-8 8 0,0-1 1352,5-6 29,3-5-1841,-8 8 1717,-11 9 79,0-2-219,-5-15 914,-5 7-684,2-2 0,-1 6 0,-6 22 0,3 2 0</inkml:trace>
  <inkml:trace contextRef="#ctx0" brushRef="#br0" timeOffset="41183">8756 7602 12146,'5'-2'3276,"-1"0"0,-4 2-1594,-13 9-1682,-4 5 0,-5 3 0,-2 2 0,-2 1 3,-11 10 0,0 1 0,10-10 0,0 0-37,-6 6 0,-6 5-137,10-10 1,-6 3 0,-1 2 0,1-2 0,4-2 153,2-1 0,3-2 1,-4 2-1,-5 5 0,-8 5 0,-1 1 0,5-4 1,11-8 5,1 0-1628,-2 2 1,5-4 1450,18-15 188,0 2 0,0-4-3277,5-8 2459,6-17 779,1 3 28,8-13-113,3 6 63,5-3-726,8-1 1,1-1 892,2-4 680,-7 12 1,-4 4-524,-14 11-1623,-18 31 1842,-15 18-426,2 0-51,8-17 1,0-1 84,-2 7 1483,3-8-1562,-2 6-1265,1 2 1271,5-9 1505,-1 4-1516,8-12-258,2 1 146,1-5 66,0 3-88,1-5 2306,2-4-4138,23 7-1317,-10-6 3095,22 3 0,-48-6 0,-2 0 0</inkml:trace>
  <inkml:trace contextRef="#ctx0" brushRef="#br0" timeOffset="45795">3821 10131 13205,'0'7'1927,"0"0"1349,0-7 0,0 0-1516,7 0-1726,-2-2 291,15-6-160,5-4 0,2-2-131,16-7-32,-10 6 1,-1 1-3,8 3 5,-5 6 1,9 2 0,1-1 9,0-1 0,1 1 0,0-1-15,0 2 0,1 0 0,0-1 0,1 0 0,0-2 0,-4 2 0,-5 0 0,-3 0-3,-1 0 0,-1-1 6,2 1 0,-3 0-14,14-3 5,-11 3 3,13-2 0,0 0-8,-8 2 11,-2-1 0,-4 1 0,-13 4-5,-4-2-3272,22 1 3240,-21 0-489,10 0 526,-28 8 0,2-8 0,-2 5 0</inkml:trace>
  <inkml:trace contextRef="#ctx0" brushRef="#br0" timeOffset="83592">1887 12026 14432,'-11'0'3276,"2"0"-3147,9 0-129,0 0 101,-3 0 403,2 0 695,-2 0-4476,7-3 3302,28-19 104,5-5 9,-10 8 1,6-5 0,1-1-1,-3 3-102,7-6 1,0 1-26,-2 1 0,3-2 1,-6 4-10,-9 8 1,-2 2 25,13-9 0,2 2-1667,-6 8 1,0 0 982,7-6 1,-3 3-1,-8 8 1,-29 8 0</inkml:trace>
  <inkml:trace contextRef="#ctx0" brushRef="#br0" timeOffset="84425">2197 11572 9548,'-14'3'3276,"3"-2"-761,16-2-2173,0-1 129,5-2 341,23-8-2413,-3 3 0,2-2 1662,2-1 1,0 0-1194,1 1 1,0 0 1162,-8 3 0,-4 1 59,-3 2-57,2 0 158,4 48-135,-16-19 212,6 19 1,-2 5-98,-9-19 0,-3-1 81,-2 7 0,0 3 1,-1-5-130,-3 16 1011,1-18 0,-1-8-1492,2-20 358,-7-3 0,-2 0 0</inkml:trace>
  <inkml:trace contextRef="#ctx0" brushRef="#br0" timeOffset="95827">2099 15214 10918,'-31'13'2588,"6"-2"688,19-11 0,5 0-1491,-5 0-2015,6-1 51,16-10 397,-5 2-212,27-13 655,0 0-645,-2 3 1,5-1-232,-11 5 0,1 0 0,-2 1 41,7-4 1,-1 1-171,-2 2-1,-5 1-1245,-13 2 1424,8-13 1,0-2 0,-6 7 0,1-3 0,1-1 0</inkml:trace>
  <inkml:trace contextRef="#ctx0" brushRef="#br0" timeOffset="96591">2406 14831 13693,'5'-5'789,"-1"2"-750,-4 3 3237,13-14-1953,-10 11-1043,10-10-224,-13 12-179,3 0 28,20-8-51,0 4 141,5-4-23,-6 8-3249,-13 2 3397,5 10 136,-9 20 1,-6 18 0,-3 5-1,1-9-253,0-1 0,0 0-110,0 2 1,-1 8 0,0-2-1,-2-12-1091,-9 2 730,-16-22 1,48-20-1,-10-2 1</inkml:trace>
  <inkml:trace contextRef="#ctx0" brushRef="#br0" timeOffset="126079">7765 13943 17680,'-35'10'521,"-3"-4"0,4 0 253,21-3 573,-27 13 0,-2 4-1151,18 0-101,1 0 0,-4 5 0,0-2-14,-7 5 1,1-2-82,4-2 0,0-1 0,0-1 0,2-3-112,-6-2-3165,-2 1 2254,-4-1-2170,13-7 3137,14-10-2095,17-16 2000,-1 0-353,7-10 655,-7 6 3125,-25 30-3185,10-8-169,-22 27-1222,20-11 3337,37-13-873,1-8-1035,12 16 599,-15-3-493,-20 22 97,7-1-1074,20-12 641,-2-4-3176,16-6 2037,-18-8 0,1-2 821,18-9 1,-14 6-1,-32 14 1,-10-6-1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1T18:52:56.729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14540 9276 16062,'5'-2'3276,"-1"0"-2049,-4 2 11,3-3-392,6 1-573,14-4 0,14-4 0,7 0 0,0 2-774,2 3 0,3 3 0,2 1 0,0 0 0,-1-2 512,-2-2 0,0-2 0,-1 0 1,1 1-1,0 1-11,-5 3 1,2 2 0,0 0 0,-1 0 0,-2 1 0,-4 0 17,9 1 1,-5 1 0,2-1 63,2-1 1,2 0 0,0 0 0,-3 1-82,1-1 1,-3 1 0,1-1-1,-1 0 1,2-1-1,-2 0 1,-9 0 589,8 0-619,0 0-2764,-27 0 866,-6 0 1563,28-4 1,-10 0 0,-69 10 0,27-4 0</inkml:trace>
  <inkml:trace contextRef="#ctx0" brushRef="#br0" timeOffset="891">18872 9216 10418,'-26'16'3276,"5"-4"0,27-9-2427,7-1 89,12 3 1,9 1-544,-2-2 0,7 2 1,4-1-1,5 1 1,3-1-241,-13-1 0,3 0 0,4-1 0,2 1 0,3-1 0,0 1 0,1-1 0,-1 1 0,0-1 0,-1 1 0,-3-1 0,-3 1-538,6 0 0,-2 0 0,-2 0 0,-1 0 0,-1 0 1,2 0-1,1-1 0,3 1 393,-4-1 0,5 1 0,1-1 0,2 0 1,1 1-1,-1-1 0,-2 0 0,-1-1 1,-5 0-1,-3 0 0,-6 0 42,21-1 0,-11-1 1,-1 0 36,-3 0 1,-1 0 0,1 1-50,-5-1 1,2 0-1,-1 0 1,0 0-13,7 0 0,-1 0 0,2 0-19,-1-1 1,2-1 0,1 0 0,-2 0-1061,5 1 0,-2-1 0,-1 0-42,-4 0 1,-3 0 0,-3-1-547,1 1 1,-8 0 1008,-11 1 0,-23 0 0,0 2 1</inkml:trace>
  <inkml:trace contextRef="#ctx0" brushRef="#br0" timeOffset="23597">12711 15828 8998,'11'12'3181,"-2"-2"-1866,-9-10-615,18 0 125,-3-3-94,23-8 0,4-2-1113,4-3 435,-4-1 0,4-1 80,-12 6 0,1 0 0,2-1-63,-3 1 0,3-2 0,-1 0 0,-1 1-814,5-3 0,-2 1 0,0-1 830,3-1 0,0-1 0,-10 1 132,-5-10-2387,-1-4 2351,-8-4 0,-1-5 80,-6 5 1,-4-5-274,-6 5 1,0-8 0,-3-4 0,-2-2-1,-2 2 1,-2 4-12,-4 4 1,-3 2 0,-2 2 0,1-1 0,1-2-90,2-6 1,2-3-1,0-1 1,0 4-1,-4 6 58,-11-2 1,-2 6 0,8 14 1492,13 17-1518,3 1 3142,3 2-2543,2-1-3456,-5-5 2941,-3-4-3283,-13 0 3242,5 11 0,10-11 1,13 8-1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1T18:53:47.365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23923 4131 13541,'0'10'3276,"0"-2"-6553,0-8 3813,0 0 2077,2 2-501,42 0-1207,2-1 1,7 0-757,-10 0 1,3 0-1,6-1-65,-13 0 0,4-1 0,3 1 0,2-1 0,2 0 0,1-1 0,0 1-244,-6-1 0,3 0 1,0 0-1,3 0 1,-1-1-1,1 1 1,-1-1-1,0 1 1,-2 0-1,-2 0 161,1 0 1,-2 0-1,0 1 1,-1-1-1,-1 1 1,1-1-1,0 0 1,2 0 120,0 0 0,3 0 0,1-1 1,1 0-1,-1 0 0,-3 0 1,-2 1-1,-5-1 0,-7 2-122,5-1 0,-7 1 0,3 0-56,8-1 1,4 1-1,3 0 1,3 0 57,-8 1 0,2 0 1,3 0-1,2 1 1,-1-1-1,-1 1 1,-2 0-100,1-1 0,-2 1 0,-1-1 0,0 1 0,1 0 0,1 0 103,-2 0 1,2 0-1,0 0 1,1 0-1,-2 0 1,-3 1-1,-3-1 23,5 1 1,-4 0-1,-3 0 1,1 0-17,5-1 0,-1 0 0,4 1 143,-10-1 1,1 0 0,3 0-1,2 0 1,3 0 0,1 0-84,-3 0 1,3 0 0,3-1 0,2 1 0,2-1 0,-1 1 0,0-1 0,-3 1 0,-1-1 0,-4 0-343,6 0 1,-4 1 0,-2-1 0,-1 0 0,3 0 0,2 0 272,-4-1 0,4 1 1,4 0-1,0 0 1,-1 0-1,-2-1 1,-4 1-1,-6-1 1,-8-1 272,7-3 0,-2 1-290,0 1 1,9 1 0,2-1 0,-1 2-1,-7-1 385,-5 0 0,-4 1 0,4-1-374,13 1 1,8-1 0,-3 1-1,-13 1-1822,0 0 1818,7 0 6,-20 1 0,2 2 15,2 1 0,4 1 0,1 1-150,8 1 0,2 2 0,-2-1 135,4 2 0,-3-1 0,4 1 0,-12-2-3277,-29-7 2457,-11-4 1,4 2 0,-6-2 0</inkml:trace>
  <inkml:trace contextRef="#ctx0" brushRef="#br0" timeOffset="1863">2734 6415 12399,'11'8'3276,"-2"-2"-879,-9-6 68,44 0-1841,-9-3 1,8-1 0,2 0-1,-4 1-1063,-2 0 1,-2 1 0,4-1 462,2 0 1,5-2 0,2 0 0,-4 0-1,-7 1 15,1 0 1,-2 0 87,6 0 0,8 0 1,-1-1-1,-6 1-96,-4 1 0,0 0-30,-5 0 0,5 0 1,0-1-1,-7 2 38,-4-1 1,-1 1-22,5-1 1,4 0 0,3-1 11,-4 0 1,2-1 0,1 0 0,-1 1-14,11-2 0,-1 0 0,-1 1-6,1-2 0,-1 1 0,-6-1 6,-9 1 0,-2 0-3,14-3 0,-4 0-160,-6 2-1493,-1-1 1,-7 2 818,-23 4 1,-7 2 0,2 1 0</inkml:trace>
  <inkml:trace contextRef="#ctx0" brushRef="#br0" timeOffset="3827">11345 6391 5064,'5'12'3276,"-1"-2"-2603,-4-10-197,22 0 1150,6 0 0,10 0-1141,-1-1 0,9 1 0,3-1 0,0 0 0,-4 1-344,-5 0 1,-3 0-1,0 0 1,4 0-29,-2 0 1,3 0 0,1 0 0,1 0 0,0 0 0,-1 1 76,5-1 1,1 0-1,-1 0 1,-2 1-1,-4-1 188,3 1 0,-4 0 0,4 0-356,0-1 0,4 0 1,3-1-1,-1 0 1,-2 0 259,-7 0 1,0-1 0,-2 0 0,0 0 0,-1 0-254,4 0 0,-2 0 1,0 0-1,4-1-21,-2 1 1,2-1-1,3 0 1,-1 1-1,-1-1 1,-3 0 710,3 0 0,-3 0 1,-1 0-1,1 0-718,6-1 1,2 1-1,-2-1 1,-5 1-2,-7 1 0,-4-1 0,-2 1 0,11-1 0,-13 2-2878,-25 1 2884,-1 0 1167,0-1-4450,-2 0 2184,1-1 1,-2 2 0</inkml:trace>
  <inkml:trace contextRef="#ctx0" brushRef="#br0" timeOffset="5991">2656 10205 11542,'-5'4'3097,"1"0"62,2-2-2481,2-2 834,10 2-605,21-5-755,3 1-46,15-2 51,-7 2 76,-9 1 1,10 1-1,7-1 1,1 1-1,-1 0 1,-7 0-164,8 0 1,-6 0 0,7 0-35,-13 0 1,5 0 0,3-1 0,1 1 0,-1 0 0,-3 0 0,-5 0-1129,17-1 1,-7 0 0,-5 0 1068,-6 1 1,-2-1 22,8 0 0,-6 0-28,-18 1 61,5 0-66,-7 0 22,2 0-2779,-6 0 1071,5 0-1558,20 0 2761,10 0 1,-15 0 0,-5 0 0</inkml:trace>
  <inkml:trace contextRef="#ctx0" brushRef="#br0" timeOffset="7690">11290 10193 6028,'5'0'3276,"-1"0"0,-4 0 0,5 0-1592,5 0-1292,12 0 733,9 0-901,3 0 0,5 0 1393,7 2 0,4 0-1561,-10 0 0,3-1 0,7 2 107,-12-1 0,6 0 0,3 1 0,3 0 0,0 0 0,-2 0 0,-3-1 0,-5 0-968,4 1 1,-6-1-1,0 0 1,7 1 837,-7-2 0,7 2 0,3-1 0,2 0 0,1 0 0,0 0 0,-3 0 0,-5 0 0,-5 0-24,5-1 0,-6 1 0,-2-1 1,4 0-4,0 0 1,2 0 0,1 0 0,2 0-1,2 0 11,-5-1 1,1 1 0,1-1-1,2 0 1,1-1 0,1 0 0,1 0-6,-2-1 0,3-1 1,1-1-1,1 1 1,0-2-1,0 1 1,0 1-1,-3-1 1,-1 1-232,0 0 1,-2 1-1,-1 0 1,0 0 0,-1 0-1,1 0 1,2-1 218,0-1 1,3 0 0,2-1 0,0 0-1,-2 0 1,-4 1 0,-6 0 0,-8 2-884,3 0 1,-2 1 886,4 0 1,8 0-1,4 0 1,-3 0-1,-7 1 878,7-1 1,0 0-882,-8 1 0,7 0 0,2-1 0,-3 1 1,-7 0 20,5 0 0,-7 0-14,16 0-6,-16-1 1,-3 1 1504,-8-1-1496,-9 0 3265,-3 0-3165,-9 1-3388,-1 0 0,-5 0 0,-3 0 2184,-6 0 1,-1 0 0</inkml:trace>
  <inkml:trace contextRef="#ctx0" brushRef="#br0" timeOffset="14914">6537 11225 13821,'5'9'3276,"-1"-2"0,-4-7-1409,4 0-394,0 0-1283,4 0 214,8 0-116,14 2 0,4-1-153,11 0-51,-6 0 0,3 0 59,-5 0 0,3-2-1205,-5 1 1,2 0-1,-1 0 1067,9 0 1,0 0-6,5 1 0,-4-2-2218,-11 1 2246,-1-3 0,2-1-25,-9 1 0,2-1 2,11-1 1,5-2-1,-10 3 1,1-1 0,0 1 5,14-2 0,-2 1-11,-1 0 0,-4 0-20,-7 1 1,-9 1-14,-17 2 2239,4-2-2542,-6 3 3291,-3-1-4932,-1 1-1187,-3 0 3164,-1 10 0,0 2 0</inkml:trace>
  <inkml:trace contextRef="#ctx0" brushRef="#br0" timeOffset="17323">5635 12489 13317,'8'1'3276,"-1"0"-2793,-7-1 917,6 0-896,1 0 219,8 0-2648,16-4 3074,9-1-631,-2 2 1,9 1-1,0 0-298,-3 0 1,1 0-1,0 0-467,3 1 1,1 0 0,-3 1 296,-9 0 1,-1 0-1,1 0 83,4 0 0,2 0 0,3 0-13,-4 0 1,2 0 0,2 0-1,3 1-77,-6-2 1,4 1 0,1 0 0,0-1 0,-2 1 0,-2 0-37,5 0 0,-2 0 0,-1 0 0,-1 0 4,4 0 0,1 0 1,-3-1-1,-10 1-183,-11 0 1,-1 0 207,12-1 1,9 1-1,2-1 1,-8 1-12,0 0 0,-1-1-24,-2 1 1,7 0-1,-2-1 1,-7 1-620,-9 0 1,-1 0 631,7 0 1,5 0 0,1 0 28,9 0 0,2 0 0,-1 0-199,-5 0 0,-1 0 1,0 0 164,4 0 0,1-1 1,-8 1-7,-13-1 0,-2 1-1,7-1 1,1 0 140,-5 0 1,2 0-111,6-1 1,7-1 0,0 1-1,-6 0 964,1 0 0,0 0-995,3-1 1,7 0 0,0 0 0,-9 1 442,-6 0 1,-2 1-445,9 0 1,5-1 0,1 0 16,3-1 1,1 1 0,-2-1-19,-11 1 0,-3 1 0,2-1 0,4-1 0,2 1 0,-7 0 6,9-1-12,2 0 19,-12 2 0,5-1 0,-2 1-13,4-1 0,-1 0 0,11 0 0,-1 0 6,-16 0 0,0 1-10,3 0 0,2 1 0,-3-1 4,-1 0 0,1 0-4,0 1 0,5 0 0,1 0 0,-4 0-2,11 0 0,-3 0-167,-1 0 1,-1 0 175,-4 0 0,-6 0-3,-5 0 5,14 0-5,4 2 0,-9 0 0,1 0 6,-8 0 0,-1 1-1081,-1-1 1,-1 0 1113,12-1 198,-13-1-232,8 0 2264,-10 0-2269,0 1 0,-11 0 0,2-1-6,8 2-33,-11-1 5,4 0-240,-14-1-3003,-2 0 2457,-16 3 1,12-2 0,-12 2 0</inkml:trace>
  <inkml:trace contextRef="#ctx0" brushRef="#br0" timeOffset="19390">6702 13792 12841,'11'9'2358,"-2"-2"-941,-9-7 1859,360 4-2419,-316-4 0,-6-1 0,7 1-839,-9 0 0,8 0 0,3 1 0,4-1 0,1 1 0,-2-1 0,-2 1 0,-5-1 0,-7 0 189,8 0 0,-7-1 1,1 0-76,4 1 1,0 0 0,4 0 6,-9 0 0,1 1 0,2-1 0,3 0 0,4-1-39,-7 0 0,3 0 0,4 0 0,2-1 0,0 1 1,-1-1-1,0 0 0,-4 0 0,-3 1-99,8-1 0,-5 1 0,-2-1 1,1 0-1,5 0 7,-2 0 0,4 0 0,2-1 0,1 1 0,-2-1 0,-1 0 0,-4-1 201,0-1 0,-4 0 0,-1 0 1,0-1-1,1 1-181,2 0 0,0 1 0,0-1 0,2 1 0,4-1-370,-8 1 1,5 0-1,1 0 1,1 0-1,1 0 1,-2 0-1,-3 0 1,-3 0 341,4 1 0,-3-1 0,-3 1 0,0 0 0,0 1 1,9-1 1,1 1-1,-4-1 1,-7 1-1142,-7-1 0,-5 0 1196,18-3-1625,0-1 1686,-24 4-1043,-20 3 1027,1-1 796,0 1-919,6 0 1539,-3 0-1517,5 0-6,-8 0 2269,1 0-2263,-2 0-1988,0 0 1988,-7 12 0,4-9 0,-5 10 0</inkml:trace>
  <inkml:trace contextRef="#ctx0" brushRef="#br0" timeOffset="20829">16693 13654 2375,'-11'0'3276,"2"0"0,9 0 0,-4 0 0,3 0 0,5 0-3071,9 0 30,26-3 0,11-1-112,-17 2 1,0 0-1,4 0-8,2 0 0,3-1 0,1-1 0,-1 2-10,-5 0 0,-1 0 0,1 0 0,5 1-11,-3 0 0,5 0 1,2 0-1,2 1 1,-2-1-1,-3 1 0,-5-1-77,8 1 0,-6-1 0,5 1-4,-3 0 0,7 0 0,3 1 0,-2 0 0,-6 0 0,-8 0 85,-4 1 0,-4-1-37,5 2 1,-2-1-62,3-1 2269,-28-1-5546,-6 0 2760,-11-3 0,-2 0 0</inkml:trace>
  <inkml:trace contextRef="#ctx0" brushRef="#br0" timeOffset="22112">17308 11516 12410,'3'-3'958,"0"0"-1031,-3 3 1820,-43 123-1630,31-93 1,-1 0-57,0 5 1,-1 6 0,-2 2 0,-3-3 58,-3-3 1,-2 0-1,-2-3 1,1-1-329,-1 2 1,1-3 0,-5-1-318,-3-1 0,-5 0 0,0-3 0,4-6 485,-2 1 1,4-13-1600,-5-32 1,8-14 1536,21 4 0,5-3 372,-2 3 1,1-2 0,1 0 561,3-19 0,5 22-278,6 57 0,4 29 1,1-11-309,7-13 399,-9 3 0,1 16 1,2 3-1,2-5 1,1-18-311,7-18 1,4-10-306,9 0 0,6-5 0,-2-5-1040,-6-7 0,-1-6 0,-2 1-83,-3 3 1,-1-1 0,-4 2 936,5-4 0,-12 5 1,-20 12-1,0 2 1</inkml:trace>
  <inkml:trace contextRef="#ctx0" brushRef="#br0" timeOffset="25394">15209 14536 14135,'-4'-1'1638,"-3"-31"0,2-17-459,4 7 1,0-5-1152,-1 4 0,0-6 0,-1 0 0,2 5-32,1 6 0,1 3 1,0 1-1090,0-4 1,0 0 0,0 5 0,2-17 1410,-2 5-556,-7 9 0,-1 0 232,1 2 1,-10-7-1,12 34-2531,-2 6 5684,1 15-3088,-12 20 0,-2 4-65,-1 2 127,2 0 1,0-9-1013,7-28 588,8-10 1,7-15-2975,9-19 3088,-1 10 0,0-2 527,-3 4 1,0 1-454,3-1 0,-8 9-2177,-26 21 2292,-2 16-28,-13 13 1255,26-15-1197,49-15 1,14-7-31,-14 2 742,-4 0 0,6-2 0,-10 2-1179,-12 3 521,6 12-11,-4 0-37,-2 8 1,-2 3-32,5 7-5,4 1 0,-1 0 0,-8-8 0,11 9 0</inkml:trace>
  <inkml:trace contextRef="#ctx0" brushRef="#br0" timeOffset="27035">19455 14215 6371,'-4'1'1053,"0"0"2223,4-1-2281,7 49-496,0-21-1083,0 4 1,0 3 1115,-1-4 0,-1-2-1020,1 3 971,0 12 1460,-15-46-2015,-4-25 1,-1-23 0,1-7 0,3 9 17,6 0 1,0-1-62,-3 11 0,-4-6 0,1-2 0,1 4 0,7 8 115,9 1 0,3 7-11,0-1 5,-3 0 1,0-4-18,-2 5 1,0 0-12,1-7 1,0 0 24,-4 6 1,-1 1-166,-1-9 112,-1 13-431,-1 6 1871,0 16-1971,-1 0 3850,-25 28-3262,10-11-23,-1 3 0,0 0 22,-1 0-89,-4 2 845,4-6-727,5-14-152,11-7-168,13-25 241,3 10-67,8-13-34,8 5 90,-7 9-3210,6 2 3336,17 14 324,-19 10 1,4 4-88,4 5 1,5 3 0,-1 0-297,-2 0 0,-1 0 0,-2 0 0,7 11 0,-4-4 0,-12-13 0,1-1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1T18:54:34.720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8340 2523 8942,'-41'5'-204,"0"1"1,1-1 0,-1 1-1,9 3 1,3 2 0,-4 7 161,2 2 0,-4 5 0,-4 6 0,-2 2 0,1 2 0,1 0 0,4-1 0,5-3-614,2 3 1,5-3-1,3 1 1,-1 2 0,-3 5 529,2-5 1,-3 6-1,-2 3 1,-1 2-1,-1 2 1,1-1-1,1-2 1,3-2 0,1-4-1,5-5 1,-7 14-1,6-8 1,-2 3-1,2-6 1,1 0 0,-1 0-1,1 1 1,-1-1-1</inkml:trace>
  <inkml:trace contextRef="#ctx0" brushRef="#br0" timeOffset="3522">2925 14851 6380,'-42'-13'1638,"0"-1"0,6 7-512,-1-8 1,3 2-433,19 12 1023,-7 0-1700,-13 1 1100,-10 10-1109,19 1 0,0 3 1188,-4 7 0,2 5-1093,-2 4 1,1 5-73,7-1 1,0 4 0,2-1 21,0 8 1,3 2 95,3-4 0,2 4 1,8 9 79,7-16 0,6 6 0,3 5 0,3 2 0,1 0 0,-1-2 0,-1-3 0,-3-7-289,-2 5 1,-1-7 0,0 1 0,4 5 78,1-6 0,3 7 1,1 4-1,3 2 0,0 0 1,0-3-1,0-4 1,-1-6-1,-3-9 17,11 5 1,2-7-7,2 1 1,5 4 0,1-2 0,-4-4 830,5-2 1,-1-2-847,-7-5 0,2 1 0,-3-5 7,1-4 1,-5-4-141,-3-1-2276,4-1 2534,-22-4-73,-3 0-425,-2-3 481,-3 2 1036,1-3-1131,-8-1-2257,-2-3 2223,-2-2-33,-1 1 50,8 2-2071,0 1-1217,-6-4 2825,-17-11 0,49 33 0,3 0 0</inkml:trace>
  <inkml:trace contextRef="#ctx0" brushRef="#br0" timeOffset="6749">3594 17007 15104,'2'2'1638,"20"-4"0,13-5-819,-2-1 0,6-3 0,6-2 0,5-1-522,-14 5 0,5-2 0,4 0 0,3-1 0,2-1 0,0 0 0,1 0 0,0 1 0,-3-1 0,-2 1 0,-3 1-766,4-1 1,-3 0 0,-2 0 0,0 1 0,0-1 0,2 1 0,3-2 259,-7 2 1,3 0 0,2-1 0,1 0 0,1-1 0,0 1 0,0 0 0,-1 0 0,-1 0 0,-3 2 0,-1 0 228,10-3 1,-3 2 0,-2 0-1,0 1 1,1 0 0,5 0-112,-10 2 0,3 0 0,1 0 0,2 1 0,0-1 0,1 1 0,-1-1 0,0 1 0,-1 0 0,-2-1 97,4 0 0,-1-1 1,-1 1-1,-1-1 0,1 1 1,0 0-1,1 0 1,3 0 17,-7 1 0,2 1 1,2 0-1,2-1 0,-1 1 1,1 0-1,-2 0 1,-2 1-1,-2 0 0,-4 0 1,-5 1-25,12-1 0,-9 1 0,0 0 0,8-1-29,-7 1 1,5-2 0,5 0 0,3-1 0,3 0 0,0-1 0,-1 1-1,-1 0 1,-3 0 0,-5 1 0,-5 1 30,12-3 1,-8 2 0,-1 0 0,8-1 0,-13 2 1,3-1 0,4 0 0,2-1 0,1 0 0,1 1 0,-1-1 0,-1 0 0,-2 0 0,-2 1-2,4-1 1,-1-1-1,-2 1 1,0 0-1,-2 1 1,1-1-1,0 0-3,3 1 0,-1-1 0,-1 1 0,1 0 0,1 0 1,2-1 0,-4 1 0,2-1 0,2 0 0,0 0 0,0 0 0,-1 0 0,-2 1 0,-4 0 317,5 0 1,-4 1 0,-2 0-1,1 1 1,2-1-297,2 0 1,4 0-1,0 0 1,0 0-1,-4 0 1,-4 0-19,6-1 1,-5 1 0,4-1 182,-8 1 1,3 1 0,3-1 0,0-1 0,-2 1 0,-3-1-158,1-2 0,-3 0 1,0-1-1,3 1-25,1 0 1,2 1-1,2 0 1,0 1 0,1-1-166,1 1 0,1-1 1,1 1-1,-1 0 0,-1 0 161,-4 1 0,1 0 0,-1 0 0,-2 1 0,-2 1 859,8 2 0,-4 0 0,-1 1-856,5 0 0,1 0-3,-6 0 0,2 0 0,5 0-414,-10 1 0,4 1 0,2 0 0,1 0 0,0 0 0,-4 0 410,2 0 1,-3 1-1,0-1 1,0 1 0,1 0-196,6 0 1,2 0-1,-1 1 1,-2-1 0,-4 1 198,1 1 0,-5 0 0,-2 0 640,1-1 1,3 1-639,1-1 0,10 1 0,3 0 1,-2 0-1,-7 0-2,-4-1 0,-6-1 0,6 2 1,0-1 1,5 0 0,3 1 0,1 0 0,-2 0 0,-5-1 5,0 1 0,-6-1 0,1 0 0,4 1-306,-2 0 0,3-1 1,1 1-1,1 0 1,0 0-1,-3 0 299,2 0 0,-1 0 0,-2 0 0,1 0 0,0-1 367,1 1 1,2 0-1,-2 0 1,-2 0-1,-4-1-367,-1-1 0,-5 0 0,2 1-5,3 0 1,2 0 0,1 1 0,-3 0 2,1 0 0,-2 0 1,3 1 1,2 0 0,2 0 0,3 1 0,4 3 0,-7 0 0,4 2 0,3 1 0,1 1 0,-1 0 0,-4-1 0,-5-2-245,-1-1 1,-4-1 0,-1 0-1,4 1 250,1 0 1,5 3 0,3 0-1,0 1 1,-2-2 0,-6-1-1,-7-3-2,2-1 0,-4-2-742,9 1 0,1-1 756,-3-2 0,1 0 764,7 1 0,6-1-693,-10-1 0,4 0 0,0 0 0,-6-1-88,-1 1 0,-1 0-586,8 2 0,3 0 1,-18-7-2692,-27-12 2457,-3 2 1,-1-4 0,0 8 0</inkml:trace>
  <inkml:trace contextRef="#ctx0" brushRef="#br0" timeOffset="10855">16989 14071 11239,'-6'3'1638,"-25"18"0,-6 5-1167,4 1-1291,6-6 1,-6 7 0,-2 0 0,6-3 543,0 0 1,2 0 379,-3 1 1,-1 3-1,1-3 771,1-2 1,-4 2-766,4-4 0,-7 4 0,-3 3 0,-2 1 0,1-1 1,4-3 14,-5 5 1,2-3 0,0 1 0,-3 2-84,9-7 1,-4 2-1,-2 0 1,0 1-1,2-1 1,2-2-1,5-3 21,-7 8 1,6-3-1,1-14-1127,-10-26 0,9-13 728,20-2 123,1-4 0,0-8 0,4 6-2505,10-10 2494,0 14 0,1-1 324,7-15 600,-2 7 23,-2 30-174,-1 9 11,2 33-76,2-4 1,-1 2 786,-4-6 1,-2 3-1062,4 15 0,-2 1 782,-6 0-528,-1-4-2004,6-29 2131,16-2 0,9 0-589,3 2 1,5 2-63,0-3 0,2 0 1,2 0 296,0 0 0,1-1 1,-2-1-238,9 1 0,-5-3 0,-10-2 0,-7-1 0,-6 0 0</inkml:trace>
  <inkml:trace contextRef="#ctx0" brushRef="#br0" timeOffset="14632">2453 4891 17210,'-18'16'571,"-11"13"-513,2 0 0,-5 9 0,3 8-17,16-11 1,2 6-1,1 4 1,2 1 0,-1 0-1,0-2 1,-2-4-862,-7 7 1,-2-4 0,1 0 0,4 4 651,6-2 1,2 6-1,1 1 1,3-1 0,1-7-1,3-10 187,3-7 1,1-5 14,0 3 0,0-1-870,2 9 0,0 0 847,4 16 19,-4-20 1,0 0 248,1 0 0,1-1-2250,4 15 1625,-1-4 0,-4-15 0,-13-41 1,-6-13-1</inkml:trace>
  <inkml:trace contextRef="#ctx0" brushRef="#br0" timeOffset="16754">2863 8123 12483,'0'5'1702,"0"-2"-1556,0-3 795,-4 0 717,3 0 1618,-3 0-2032,3 0-858,-2 0-240,-22 0 0,-7 0-123,2 0-23,-2 0 0,2 0 0,15 0 89,10 0-263,-35 22-934,3 4 1091,12-9 0,0-1-3037,-10 14 2953,7 4 62,1 5 39,6-9 0,-2 4-8,2 0 1,-1 4-1,2 3-1,5 1 1,3 5 0,1-1 0,-1-2 19,-5 0 0,0-2 0,3 3 186,6-4 0,1 3 0,3 0 0,3-5-43,6 8 0,3-2-7,-1-13 1,1 1 0,0-1-118,2 12 1,2-4 1607,1-9 0,1-4-1236,-2-4-357,-3-8 11,-2-4-3286,-5-10 2950,-2-1-287,12 11 0,-16-16 0,6 7 0</inkml:trace>
  <inkml:trace contextRef="#ctx0" brushRef="#br0" timeOffset="21158">2498 11211 15782,'13'-10'3142,"-2"2"-3361,-14 1-61,-5 11 331,-2-3 178,-17 30-807,6-2 1,-3 8-1,-1 4 1,1-1 732,3-2 0,1 1 1,0 1-1,-1 0-377,0-4 1,-1 1-1,1 0 1,0 0 0,3-2 241,-2 10 1,3-2-1,1-3-806,-1 7 1,1-3 928,4 2 0,0-1-101,-1 0 0,2 0 8,3-1 0,5-1 26,4-7 0,5 1-30,1-1 1,1 2 0,2 1-33,1-1 1,0-1 0,1 0 10,6 11 1,0-5-21,-4-11 1,-1-7 28,0-5 774,-2-4-2046,0 4-1271,-4-11 2509,0 1 0,-7-9 0,0-1 0</inkml:trace>
  <inkml:trace contextRef="#ctx0" brushRef="#br0" timeOffset="191613">14676 9357 14437,'4'4'1638,"17"-17"0,5-9 1466,2 2-2781,4-2 0,7-4 0,2 2-200,-4 5 1,1 3-1,-1-1-90,-3 2 1,-1-1 0,4 0 46,-2 2 1,6-2 0,0 1-1,-2 0 1,-7 3-282,0 0 0,-2 1 202,8-3 1,4-1 0,3 0-772,0-1 1,3 0 0,0 0 0,-8 2 802,-4 1 1,1 0-26,5-1 0,10-3 1,-3 0-1,-11 3-2146,-3-2 2143,2 0-39,-2-1 39,-5 3 199,0-1-210,-7 4 2198,14-3-2197,-19 7-46,7 0 3275,-19 6-4863,22-3 1,4 0 982,-3 0 1,3 0-1,-3 1 1,-16 1 0</inkml:trace>
  <inkml:trace contextRef="#ctx0" brushRef="#br0" timeOffset="192378">15242 9784 14320,'20'-3'3276,"-5"2"-1220,-14-1-1776,-34 21-1507,-3 10 0,-3 3 1252,8-8 1,0 0-23,3 0 1,0 2 0,5-3 697,2 7-701,6 9 95,7-1-11,10 7-70,28-17 0,13-5-1107,0-13 1,5-4 0,1-1 764,-12-1 0,1 1 0,0-2 1,-1-1-1,8-2 0,0-3 1,-7-1-1,-13-1 0,-1-1 1</inkml:trace>
  <inkml:trace contextRef="#ctx0" brushRef="#br0" timeOffset="193357">15775 9806 2230,'-5'-7'3276,"1"-7"0,4 12-592,0-7-1214,0 9-1727,-1 0 556,-10 0-501,-6 5 197,-4 3-85,-9 22 1,0 5 10,5-2 1171,4-3 0,-2 4 0,5-4-1021,4 8 27,3-11 0,7-2-187,38-4-1026,3-19 650,-8-5 0,1-6 185,12-20 0,-6-4 835,-6 8-2069,-3-4 0,-6 6 1452,-17 19 499,4 13 89,8 14 1,2 5-482,2 2-1138,0-4 1,4 2 0,-3-6 272,-1-7 1,-12-3 0,-36-29 0</inkml:trace>
  <inkml:trace contextRef="#ctx0" brushRef="#br0" timeOffset="194222">16352 9856 11301,'-3'-43'1092,"0"0"0,-1 1 0,1 9 326,0 23-2718,-33 15 1252,16 9 1,-1 5 41,-9 3 1,-1 2 35,7-2 1,2 2 81,-1 8 0,3-2-123,6-9 11,-5 15 0,19-34-420,17-2-673,11-11 1,2-2 1356,12 3-119,-9-4 1,-5 1 50,-11 8 208,4 3-119,17 23 1,3 14 470,-19-3 0,-3 4 0,2-1-635,5-4 1,3-2-1,-7 4 86,-5 6 1,-6 4-1,-11-6 487,-23-2 1,-7-5-695,1 10-1639,-4-14 1,-7-7-1,1-17 1,-1-6 982,4 0 1,3 1-1,0 3 1,42 1 0</inkml:trace>
  <inkml:trace contextRef="#ctx0" brushRef="#br0" timeOffset="195415">16840 9683 10018,'1'-6'3276,"0"0"-172,-1 6-281,0 0-1014,6 0-1552,-1 0-100,7 0-90,-1-2 314,13-9-150,-5-2-231,2-2-2118,-11-21 1564,-8 16 274,-1-19 140,-2 22-130,-1 3-116,0 5-2891,-3 2 2417,-1-1 821,-5 0-118,-11 3 123,5 3-38,-6 6 66,11 2-28,-11 10 3310,-9 13-2600,3 3-552,0 4 100,15-9 173,-3 7-201,-1 4 258,7 5 0,1 0-867,-2 1 488,9-9 1,3-3 81,6-16 324,18 12-22,5-6-173,8-5 0,8-4-1319,-8-8 0,4-3 0,-3-1 845,7 2 1,-2-2-359,5-3 0,-3-5 167,-13-8 1,-15 5 0,-30 19 0,14-8 0</inkml:trace>
  <inkml:trace contextRef="#ctx0" brushRef="#br0" timeOffset="195735">17390 9798 8352,'5'15'295,"-4"-5"0,4-7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1T18:58:48.769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8948 6663 14213,'12'8'2952,"-2"-2"-2560,15-8 0,5-4 79,5 2-105,-3 0 0,6-1 0,-1 1-1607,7 0 1,-1 1 1461,0-2 0,1 1 306,-1 0 1,1 0-240,0 1 1,3 0-880,-1 0 1,3 1-1,-1 0 663,-9 0 1,-1 0 0,5-1 4,-3 1 1,5 0-1,4-1 1,-1 1 0,-3-1-1,-6 1-262,2 0 1,-6-1 0,5 0 233,4 0 0,5 0 1,2-1-1,1 1 1,-3-1 241,-7 0 0,-1 0 0,0 0 0,0 0 0,3 0-237,3 0 0,2-1 0,2 1 0,-1-1 1,0 1-1,-2-1-397,-1 1 1,-1 0-1,-1-1 1,0 1-1,0 0 345,1 0 0,1 0 1,0 0-1,-4 0 1,-6 1 44,2 1 1,-2 0 328,-1 0 0,3 0 0,0 0-376,2 1 0,1 0 0,0 1 0,-1-1 0,1 0 0,0 0-2,-3 1 1,1 0-1,-1 0 1,-2 0-10,9 0 0,-1 0 11,-5 0 0,2-1 0,-3 1 316,4 0 0,4 0-294,-8-1 1,8-1-1,2 1 1,-1-1-1,-6 1-462,-2 0 0,-4 0 0,5-1 440,0 1 0,5-1 0,2 0 0,-3 0 0,-7 1 19,0-1 1,0 1 440,1-1 0,7-1 0,1 1 0,-4 0-432,-3 0 0,-3 0 0,4 0-284,-2 0 0,3-1 1,3 1-1,-3-1 0,-4 0 256,-2 1 0,-3-1 0,3 1-372,5-1 0,3 1 0,0-1 0,-6 1 374,3-1 1,-3 0 489,1 2 1,2 0 0,-6 0-493,1 0-652,-6 0 1,4 1 651,5 0 0,5 0 508,1-1 0,4 1 1,1 0-672,-12 0 1,2 0-1,-1 0 1,-2 0-128,1 0 1,-2-1 0,1 2-804,6 0 1,0 0 0,-9 0 272,-5 0 1,-2 1 0,0 0 0</inkml:trace>
  <inkml:trace contextRef="#ctx0" brushRef="#br0" timeOffset="3476">18067 5077 17003,'5'-4'857,"-1"0"-845,3 28 1,2 29-1,-1 11 1,0-8 155,-1-8 0,0-3 0,0 7-278,-2-11 1,1 5 0,0 4 0,-1 2 0,1-2 0,-1-3 0,0-5 109,-1 0 0,0-4 0,-1-1 0,-1 1-820,-1 6 1,-2 1 0,0 0 0,-2-4-274,0-4 1,-2-3 0,1-1 623,-4 23 1,3-23 0,12-73 0,0 3 0,0 1 0,0-1 0</inkml:trace>
  <inkml:trace contextRef="#ctx0" brushRef="#br0" timeOffset="4366">18087 4861 13401,'49'-5'234,"-1"-1"0,1 1 0,0 0 0,-1 0 0,1 0 0,-1 0 0,1 0 0,-1 0 0,1-1 0,-5 2 0,-6 1 0,-3 0 0,4 0 0,7-2 18,-8 1 0,5 0 0,4-2 0,3 0 0,3 0 0,1 0 0,1-1 0,-1 1 0,-2-1 0,-1 1 0,-4 1 0,-5 0 0,-4 1-1036,19-2 1,-9 1 0,-3 0 0,0 1 770,-2-1 0,-2 1 1,-1 0-1,-1 0 297,9 0 1,-2 0-1,-10 0-413,-3 2-180,9 7 573,-28 35-39,-5-7 0,3 9 1,0 4-1,-2-3-145,-1-4 0,0-1 0,-1 0 0,1 2-67,-1 0 1,2 1-1,0 0 1,-2 2-1,-1-2 51,-1 9 1,-2 2-1,-1-3 1,0-3 788,-1-5 0,-1-2 0,-1 2-1673,0 4 1,-1 3 0,-1 0 0,0-7 163,0 4 1,0-7-1,0-3 1,8-60 0</inkml:trace>
  <inkml:trace contextRef="#ctx0" brushRef="#br0" timeOffset="5000">17709 6401 16426,'6'3'1092,"27"-2"0,22-4 0,4-1-546,-19 2 0,4-1 0,2 0 0,0 0 0,0 0 0,-2 0-653,2 1 0,-1-1 0,0 0 0,-1 1 0,3-1 129,-5 0 1,2 1-1,0-1 1,0 1-1,0-1 1,-1 1 81,5-1 0,-2 1 0,1 0 0,1-1 0,3 0-507,-10 0 1,2 0 0,2-1-1,0 0 1,1 1 0,0-1-1,-2 0 1,-1 1 402,8 0 1,-3-1 0,1 1 0,-2 0 0,2 0 0,0 0 128,-3-1 1,3 0-1,0 0 1,0 0-1,-3 0 1,-5 1-1,-8 0-1291,9 1 0,-7 1-477,-4-1 1,1 0 982,13-3 1,-5 0-1,-16 0 1,5-2 0</inkml:trace>
  <inkml:trace contextRef="#ctx0" brushRef="#br0" timeOffset="5968">24591 4452 15905,'6'-1'1563,"-1"0"-1352,3 14 1,2 19-1,3 13 1,1 9 0,1 6-1,-1 2 1,0-2 0,-3-6-1,-2-10-237,-1 5 1,-3-7 0,0 0 0,2 8 47,0-12 1,2 4 0,1 5 0,1 3 0,1 1 0,-1 1 0,0-2 0,-2-2 0,-1-3 0,-3-5 0,-2-6-88,-5 15 0,-4-8 0,-2-5 65,-5 3 0,0-6 0,5 10 0,3-27 0</inkml:trace>
  <inkml:trace contextRef="#ctx0" brushRef="#br0" timeOffset="6833">24551 4329 11824,'-9'0'3276,"2"0"-4768,52 0 1714,-12 0 0,7 0 1,11 0-148,-18 1 1,6 0 0,4 0 0,5 0 0,3 0-1,3 1 1,0-1 0,1 1 0,-2 0 0,-1-1 0,-3 0-1,-3 0 1,-5 0-244,9 0 0,-5 0 1,-3-1-1,0 1 1,3-1-1,5 1 168,-10 0 0,6 0 0,3 1 0,3-1 0,2 1 0,0-1 0,0 1 0,-2-1 0,-2 1 0,-4-1 0,-5 0 0,-6 0 0,-7-1 184,14 1 1,-9-2-261,-3 1 1,-2 0-140,9 0-351,-33 4 1480,16 28 1,5 22-796,-13-21 0,-2 7 1,0 4-1,0 1 1,0-2-1,0-3 513,4 4 1,1-3-1,0 0 1,-3 4-582,-2 0 0,0 5 1,-1 2-1,-2-1 0,-2-3 1,-3-5 86,-5 5 0,-5-6 0,1-1-904,3-6 0,0 0 1,-1 1 814,-2 3 0,-1 2 0,0 0 0,1-5-1688,1 5 1,1-4 982,-2 15 1,1-21-1,6-37 1,4-42 0</inkml:trace>
  <inkml:trace contextRef="#ctx0" brushRef="#br0" timeOffset="7524">24429 5745 13345,'45'17'1579,"3"-8"1,1-3-3219,-20-4 1,1-1 1506,6 0 1,5 1-1,9-1 299,-13 0 0,7 0 0,5 0 1,4 0-1,0 0 0,0 0 0,-1-1 1,-5 1-1,-5 0-167,9 0 0,-6-1 0,0 1 0,7 0 113,-11-1 1,6 1-1,4-1 1,1 1 0,1 0-1,-1-1 1,-3 1 0,-4-1-1,-6 0-100,14 0 0,-8 0 1,3 0-171,-9 0 0,3 0 0,0 0 0,0 0 1,-4-1-314,12 1 0,-4-1 1,1 0 197,-6 1 0,2-1 0,-3 1 1,-10-1-1689,-2-1 1960,-11-1 0,-19 5 0,-7-2 0</inkml:trace>
  <inkml:trace contextRef="#ctx0" brushRef="#br0" timeOffset="9276">20307 5512 5775,'17'7'3276,"-3"-2"0,-14-5-2059,0 0 2059,50-2-2457,-19-2 0,6-2 0,4-2 0,4 1-607,-8 1 1,6 0 0,2-1-1,3 0 1,0 0 0,0 0 0,-3 0-1,-2 0-25,8-2 1,-3 1 0,0 0-1,-1-1 1,4 0-176,-8 2 0,3-1 0,1 0 0,0 0 0,-1 1 0,-2-1 0,-3 2 52,7-2 1,-4 1-1,-1 1 1,3 0-43,-2 0 0,1 2 1,1-1-1,1 0 1,0 0-23,-6 1 1,0-1 0,-1 0 0,2 0 0,1 0 0,2 0 7,-2 1 1,3 0-1,1-1 1,1 1-1,0 0 1,1 0-1,-1 0 1,0-1-2,1 0 0,0-1 0,0 0 0,0 1 0,0-1 0,-1 0 0,-1 0 0,-2 1-7,5 0 0,-3 1 0,-1-1 0,0 1 0,1 0 0,0-1 0,-3-1 0,2 1 0,1-1 0,-1 0 0,-1 0 0,-2 1 0,-5 2-565,6 0 1,-3 1 0,-4 0-1,-1 1 565,13-2 0,0 1-4,-11 0 0,3 1 0,0-1 0,-5 1 1,4 1 0,-4 0 0,3 0 0,3 0-18,6 0 1,5 0 0,-4 0 17,1 0 0,-2 0 626,-9 0 1,2 0-1,-5 0-646,-1 0 1,-6 0 3214,7 0-3215,8 0 1,6 0-759,-2 0 0,-1 0 758,-3 0 1,0 0 2,-2 0 1,-9 0-2725,-20 0 2616,-1 0 407,14 0-2285,-14 0 500,10 0 608,-21 0 0,-1 0 0</inkml:trace>
  <inkml:trace contextRef="#ctx0" brushRef="#br0" timeOffset="10833">24736 4879 10679,'4'-8'3276,"-1"6"0,-3-6 0,0 8-3179,-1 0-293,-2 0-3081,-5 1 2914,-15 11 1,-5 5-753,-2 3 1,-1 1 1130,-2 0 1,1 1-14,4-1 0,5-4 120,5-3 112,7-7-190,-7 2 2257,8-5-2302,-6 1 3276,-4 4-3137,-2-2-3416,-9 4 3229,15-4 210,1-3-72,15-3-2739,0-1 2458,2 3 178,19 13 1,15 9 0,-5-3 12,-2 2 708,1-3 1,6 4-1,-7-2-697,-1 4-11,-13-12-5,8 8 3182,-19-17-3171,-2-3 646,-1-1-3929,13 15 2457,-7 7 1,-2-32 0,-10-9 0</inkml:trace>
  <inkml:trace contextRef="#ctx0" brushRef="#br0" timeOffset="11857">24050 4869 7666,'7'3'3276,"-1"0"-6553,-6-3 3095,12 0 3458,-8 0-35,10 0-2762,-11 3-619,1 2 129,4 14 16,2-3 31,4 13 1,2 8 21,-5-6 0,-1 2 0,0-1-216,5 9 1,-1-1 163,-2 8 0,-3-7-2119,-6-17 2186,0 5-34,-1-9-1920,-1 25 2128,0-32-247,-1 7 0,0-22 0,0-5 0</inkml:trace>
  <inkml:trace contextRef="#ctx0" brushRef="#br0" timeOffset="13899">20852 5264 14992,'0'-8'1638,"1"-18"0,-4-7-89,-3 9 0,-2-2-1555,-1-17 1,-1 0-15,-1 16 0,0 4-114,-15-15-1505,-4 21 1,-7 2 925,5 5 0,-2 0 0,0 1 690,-11-5 1,1 1 435,-3 4 0,3 4-587,-3 4-27,8 0-9,11 0 0,-1 2-166,-20 6 229,18 6 0,-6 7 0,-1 2 0,5-3 127,1-1 1,0 2 838,-3 3 0,-4 5 0,1 1 0,10-4-776,0 12-168,9 3 0,-2 9 0,4-4-1125,7-12 1,2 1 1226,-3 9 1,-1 5 0,4-5-139,5-12 0,5 1 159,6 3 0,7 8 0,2 5 1,2 1-1,-1-3 0,-4-8 0,-3-2 0,-2-6 0,5 6 15,2 1 1,5 7 0,4 4-1,1 0 1,0-2 0,-2-7 0,-3-9 56,5-2 0,4-7 422,8 1 1,11 1 0,0-2 0,-6-5-359,-1-4 1,-1-6-76,3-1 1,5-2 0,0-5 95,-7-6 1,2-5-1,-2-1 1,-5 2 377,4 0 1,-1-2-497,-4 2 1,4-1 0,2-2 0,-4-2 164,4-5 0,-3-3 0,-3-2 115,-3-2 1,-3-3 0,1 0-213,-2 5 0,2 0 0,-2-1 0,-5-2-74,0-6 1,-6-2 0,-7-4-52,-12-2 1,-8-6-1,-5 0 1,-1 1-28,-2 6 1,-2 0 0,-2 1 0,0-1 5,4 4 1,1-2 0,-1-1 0,-1 3-1,-3 3-290,-7-2 1,-4 3-1,-1 4 1,2 5-1309,-9-1 1,0 9 1309,5 8 0,-1 2 0,4 2 0,5-1 0,2 4 1,-15 15-1</inkml:trace>
  <inkml:trace contextRef="#ctx0" brushRef="#br0" timeOffset="17535">21120 7821 14645,'7'11'3276,"-1"-2"-2233,-6-9 2233,-34-115-2380,18 72 0,-1-1-1659,6 9 1,-1-3 0,0 0 0,1 4 801,-6-7 0,2 7 17,3 3-36,-2-1 1,-3-7 0,1 5-21,6 9 0,-1 0 0,-4-10 0,-2-3 0,1 4-2311,-2-6 2313,5 16 1,-1-2-270,-2-6 1,-3-3 0,3 3 263,1 3 1,1 1 637,-8-13 0,4 4-708,12 15-1383,0 4 1355,1 3 1560,2 7-1851,1 7 1455,1 1-1471,-2 0-276,0 0-1007,-15 12 946,-5 17 0,-1 4 531,-6 1 1624,4 8 1,7-15-385,18-40-4303,9-12 3162,2-19 115,4 1 39,-3 16 28,1-2-128,-3 15 195,16-2-140,-7 14 6,17 2 4,-4 10 0,6 6 0,-4-2-4,13 1 16,-6 1 1,5 3 0,-9-5-521,-10-6-285,1-4 1,-1-1 788,-2-3 0,-3-1 0,-9 1 0</inkml:trace>
  <inkml:trace contextRef="#ctx0" brushRef="#br0" timeOffset="30963">7956 11474 12629,'13'1'3276,"-3"0"-801,-10-5-1667,4 0 1017,10-11-668,9 3 0,4 2-939,12-7-58,-1 7 1,10 1 0,-4 1-1687,0 2 1,0 0 1609,-9 2 0,2 0 0,2 0 0,2-1 61,1 0 1,3-1 0,1 1 0,0-1 0,0 1-540,-2 1 1,0 0 0,0 0 0,0 0 0,0 0 419,0-1 1,1 0 0,0 0 0,-2 0 0,-1 1-11,1 0 1,-1 0 0,-2 1 0,-3 0 11,10-2 0,0 1 5,-12 0 1,4-1 0,0 0 0,-1 0-497,9 0 0,-2 0 1,2-1 471,-4 0 1,1 0 0,1 0 0,-1-1-8,-1 0 1,0 0 0,-1-1 0,-2 2 190,4-1 0,-3 0 0,1 1-193,5-2 0,1 0 0,-5 2 902,-2 1 0,-1 1-900,-5 2 0,3 0 0,4 1 10,0 0 0,6 1 1,1 0-1,0-1 0,-5 1-206,-4-1 1,-3 0-1,-1-1 1,3 1 195,4 1 0,3 0 0,0 0 1,-3 0-1,-7-1 14,3-1 1,-4-1 1140,1 2 0,4 0-1159,5 0 0,6 0 1,1 0 27,-13 1 1,0-1 0,0 1 0,0 0-29,7 0 0,-1 0 1,-2 0 1,-3 0 0,-1 0 0,-5 0-3,-4 0 0,-1 1 0,8 1 0,2 0 3,-3-1 0,0 1 585,0 1 0,-2-1-582,-6 0 0,-3 0-9,14 1 3,-10 0 1,-2 1-1373,6 1 1391,1 0 1,-1 1-17,-11-3-22,22 4 111,-38-6 23,-3 0-1064,-3 0-2325,-10-1 2184,5 0 1,-9 0 0</inkml:trace>
  <inkml:trace contextRef="#ctx0" brushRef="#br0" timeOffset="32798">17368 11496 11810,'12'2'1638,"23"-1"0,4-2 1638,2-1-2566,-10 1 0,7-1 1,3 0-1,1 0-125,6 1 1,2 1-1,1-1 1,-2 1-873,-8-1 0,-1 0 0,0 0 1,5 0 354,-6 1 0,3 0 0,1 0 0,3 0 0,0 1 0,0-1 0,0 0 43,-1 0 0,0 1 0,0-1 1,1 0-1,1 0 0,-1 1 1,0-2-1,0 1-449,0 0 1,-1-1 0,1 0 0,-1 0 0,1 0-1,0 0 1,0 0 0,1 0 361,-3 0 0,2 0 0,1 1 1,0-1-1,-1 0 0,0 0 1,-2 0-1,-2-1 0,-3 1-81,10-1 1,-4-1 0,-2 0 0,-2 1 0,-1-1 71,11-2 0,-3 1 0,-2-1 9,-7 2 0,-1 0 1,6-1 22,-2 0 1,7 0-1,3 0 1,1 0 0,-2 0-1,-6 0-378,-4 1 1,-3 1-1,-1-1 1,4 0 340,2 0 0,4-1 1,3 1-1,-2-1 0,-4 1 1,-8 1-11,4 0 0,-2 0-208,2 0 0,7 0 0,0 1 0,-3-1 211,-2 1 1,-2 0 0,2 0-1,2 0 0,4 0 0,-1 0 0,-5 0-3,7 1 0,-5 0 16,-1 0 1,0 0 55,0 1 0,2 0 0,-1-1-67,4 1 1,1-1 177,-12 1 1,4 0-1,-2-1 1,-4 1-179,-3-1 1,0 0 603,6 0 0,5 0 0,2 0-608,-8-1 0,2 0 1,0 0-1,-1 0-1,10 0 0,-1-1 0,1 1 0,2-1 0,0 0 0,-6 0 0,-4-1 0,-6 1 901,9-1-901,5 0 590,-9 0-590,-2 2 0,0 0-6,-3-1 9,-7 2 0,-2 0-3,-12 0 3276,4 0-3155,-6 0-149,-1 0-28,-8 0 51,-1 0-1765,0 0 1770,-4 0 0,-3 0 0</inkml:trace>
  <inkml:trace contextRef="#ctx0" brushRef="#br0" timeOffset="34963">7809 13870 12897,'50'-2'234,"-1"0"0,1-1 0,-1 1 0,1 0 0,-1 0 0,1-1 0,-5 1 0,1 1 0,1-1 0,0 0 0,-1 0 0,-2 1 0,-4-1 0,-3 1 858,16 0 0,-8 0 0,4 0-437,-8 0 0,3 1 1,1-1-1,0 0 0,-1 0-1206,4 0 1,0 0-1,-1 0 1,0 0 558,-6 0 0,-1 0 1,0-1-1,0 1 7,4-1 1,0-1-1,-1 1 1,-3 0-372,-3 0 1,-4 0 0,3 1 368,12-2 0,3 1 0,-2-1 221,-10 1 1,-2 1 0,8-1-235,-8 1 1,7 0 0,4-1-1,3 1 1,0 0 0,-1 0 0,-4 0-1,-4 0 0,9-1 0,-6 1 0,1 0 0,7 0 19,-11 1 1,5-1 0,4 0-1,3 1 1,1-1 0,1 1-1,-2-1 1,-3 0 0,-3 0-1,-6 0-162,4 0 0,-5-1 1,-3 0-1,-1 0 0,3 1 153,6 0 0,2 1 0,0-1 0,-2 0 1,-4-1 17,9-1 0,-4-2 0,-4-1 837,3-1 0,1-2-868,-3 1 0,5 0 0,1-1 1,-6 1 834,-7 1 1,-3 1-1,2-1-831,3 0 1,5-1-1,-4 0 1,-10 3 775,-6 2-772,9-5 953,-9 3 1,3 0-967,10-2 0,1 1-26,-9 1 0,0 1-1605,2-1 1,-5 2 1512,-9 3 126,-10 0 0,4 0-11,-3 0 5,-2 0-100,-1 0-163,-3 0-386,-1 0-2622,-14 5 2457,-20 11 1,41-22 0,-1 3 0</inkml:trace>
  <inkml:trace contextRef="#ctx0" brushRef="#br0" timeOffset="36821">17147 13732 13401,'10'0'3276,"-2"0"-2730,14 0 0,15-1 0,10-1 0,5 1 0,0-1 0,-5 0 109,1-1 0,-1 1 1,1-2-1,1 1 0,2 1-434,-5-1 1,2 2 0,2-1-1,0 0 1,0 1 0,-1-1 0,-2 0-166,0-1 0,-1 0 0,0 0 0,-2 0 0,-2 0 0,-3 1-930,8-1 1,-5 1-1,7 0 914,-7 0 0,7 1 0,3-1 0,3 0 0,-2 0 0,-2 1 0,-6-1 206,4 0 1,-6 1 0,0-1-1,6 1-241,-7 0 1,4 0 0,3-1-1,2 1 1,1 0 0,-3 0-1,-1 1 1,-5 0-56,2 0 0,-5 1 0,-1 0 1,2 0-1,6 0 59,-5 1 1,3-1-1,4 1 1,3 0-1,1 0 1,0 0-1,-1 0 1,-2 0 0,-3 0-1,-4-1-9,4 1 0,-4 0 0,-3-1 0,0 1 0,2 0 0,3 0 1,-3 0 0,3 0 0,2 1 1,1-1-1,0 1 0,0-1 1,-3 0-1,-2 0 0,-4 0-311,13-1 0,-5 0 0,-3 0 0,3-1 324,-5 1 1,1-1-1,0 1 1,1 0 0,2-1-9,-1 0 1,2 1-1,1-1 1,0 0-1,0 0 1,0 0 12,0 0 1,-1-1 0,1 1-1,0-1 1,2 1 0,2-2-84,-8 1 1,3 0 0,2-1 0,1 0 0,0 0 0,0 1 0,-2-1 0,-2 0 0,-3 0 63,2 1 0,-2-1 0,-3 1 0,0-1 0,0 0 0,3 0-152,3 0 1,3-1 0,2 1 0,-1-1 0,-3 0-1,-5 0 1,-8 1 148,6-1 1,-6 0 659,3 0 0,3 1-663,-4 0 1,1 1-1,0 1 6,9-1 0,-2 1 3,5 0 0,-5 0 625,-1 0-628,-6-1 0,6-1 0,-7 0 6,-2 1 752,1 0 0,5-1 0,-13 1-753,-20 0-128,-5 1-1288,0-2-1866,-3-5 2184,0 2 1,-1-4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1T19:00:02.659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3039 10453 16605,'-1'-15'3276,"0"2"-21,1 13-3053,0 0-3479,38 0 2840,7-1 894,-13 1 1,4-2-380,-1 1 1,3-1 0,-4 0-46,-4-1 1,-1 1-740,9-1 0,3 0 1,-5 0 738,-10 1 1,-1 0-6,6-1 0,0 0-28,7 0 117,3-2 1,3-2 1117,-7 2 0,5-1-1201,-5 1 1,6 0-1,5-1 1,1 1 0,-2-1-1,-7 2-295,5-1 0,-6 0 0,5 1 262,-1-1 0,5 1 0,2-1 0,-2 1 0,-5 0 40,1 1 0,-5 0 1,4 0-7,-4-1 1,3-1 0,1 0 0,1 0 0,0-1-20,-1 1 1,-1 0 0,2-1 0,1 0 0,2 0-17,-6 1 0,2 0 0,2-1 0,2 1 0,-1-1 0,1 0 0,-2 0 0,-1 0-79,2 0 1,0-1 0,-1 1 0,0-1 0,-1 1 0,0-1 0,-2 1 82,3 0 1,-2 1 0,0-1-1,-1 1 1,1-1 0,0 0-10,3 0 0,1-2 1,1 1-1,-2 0 0,-3 0 1,-5 1 4,0 0 0,-5 1 0,1 0 0,7-1 0,1 0 0,-2 0-893,7 0 1,-2 2 895,-4-2 0,0 1 47,1 1 1,0-1-63,3-1 1,-2 1 8,-11 2 1,1-1 0,3 1 0,4-1 0,-2 1 41,5 1 0,2 0-31,-5-1 1,5-1-1,0 0 1,-4 1-6,7-1 0,-3 1 235,-9-1 1,1 0-1,-5 1-238,15-4 450,-17 4-444,-9 1 106,0 1-106,-12 1 490,1 0-508,8 0 1433,11 0-1421,18 4 5,-5 3 1,1 1-4,-17-3 1,1 0-3,10 5 0,0-1 17,-10-2 0,1 0-2,11 3 0,6 0 0,-2 0 851,1 2 1,2-1-860,-2 0 1,4 1 0,-6-2-8,-12-2 0,-3 0-1422,0-1 1,1 0 1432,4 1 0,4 0 1,-1-1 13,12 0 0,4 0-20,-11-3 1,7 1 0,3-1-1,0 0 1,-4 0-2,2-1 0,-2-1 1,-1 0-1,1 0-233,3 0 0,1-1 1,-2 1-1,-3-1 240,0 1 0,-4-1 1,-5 0-12,-10-1 0,-1 0-473,2 0 0,1 0 473,13 0 0,1 0 955,-1 0 0,4 0-951,-5-1 0,3 0 1,4 0-1,3 0-8,-9 0 1,5-1 0,2 1 0,1-1 0,-1 0 0,-1 0 0,-4 1-378,0-1 0,-3 1 0,-1 0 0,1 0 0,3-1 380,2 1 0,4-1 0,2 0 0,-2 0 1,-3 0-1,-7 1 1,2 0 0,-7 0 0,-1 1 350,1-1 1,2 0-347,5-1 0,6 0 0,4 0 7,-9 0 0,5-1 0,3 0 0,0 0 1,-3 0-1,-5 1-11,8-1 0,-6 1 0,7-1 33,-8 1 1,6-1-1,4 0 1,1 1 0,-3-1-1,-6 1 1,-9 1-34,1 0 0,-4 0 0,5 0 0,4 0 0,-5 0-793,-9 0 0,-1 1 772,7 0 1,4-1 0,1 1 257,3 1 1,1 1 0,1 0-236,-5 0 1,2 0 0,0 1 0,-1 0-3,10 1 0,-1 0 0,-3 1 11,3 2 1,-2 1-12,-13-3 0,0 0 0,1 0-428,-1 2 1,0-1 0,-1 1 430,9 0 0,-1 1-3,2 2 0,-4-1 1125,-9-2-1123,2 2 1,2 0 2,-2-1 1,4 1 2,4 1 0,9 2 0,4 1 0,-1-1 0,-7-1-10,-3-1 0,-5-1 0,6 0 308,-4 0 0,6 2 0,2 0 0,0-1 0,-4-1 1,-8-2-277,8 0 1,-6-1 623,13 1 1,-1 0-636,-12-6 1,-4-1-87,1 0 3050,2 0-4344,-31 0-1916,-4 0 2269,12 2 1,4 0 0</inkml:trace>
  <inkml:trace contextRef="#ctx0" brushRef="#br0" timeOffset="2536">13696 8982 11749,'-4'-40'819,"0"0"0,-6 3 0,-3-2 0,-2 6 819,-1 9 0,-3 1-1514,-3-5 1,-4-4-1,2 4 577,-3 1 1,-1 4-719,-5-3 1,-7 3 3,-2 8 0,-9 2 1,-1 1-1,6 2 10,-1-3 1,-2 1-76,10 4 0,-6 0 0,-2-1 0,3 2 0,9 2 58,5 2 0,1 1 7,-7 0 1,-7 1-1,-1 0 1,6 0 9,2 0 0,1 1-1,-9 0 1,-5 1-1,8 0 4,16 0 0,0 2-11,-13 1 0,-6 1 0,0 1 273,4 0 0,0 0 0,-1-1-260,-5 1 0,-2 0 0,2 0-14,4 0 1,1 1 0,4-1-23,2 0 1,1 0 739,-6 3 1,-5 1-740,5 0 1,-4 2 0,-1 0 0,6-1-4,-3 2 0,0-1 20,4 0 1,-6 1-1,1 0 1,11-2-30,-6 5 28,8 3 0,-6 4 1,5-3-18,-10 7 24,13-7 1,-4 4 0,5-5 2434,1 0-2419,-5 2-9,10-6 0,0 0-42,0 2 1,0 1-1595,-4 4 1,0 0 1575,3 2 0,2-1-41,4-2 1,0 0 117,-6 6 0,1-1-2212,-5 6 2195,8-11 0,1-1-1472,3-4 1475,-4 5 1464,-1 4-1459,-2 1 74,4-4 1,-1 0-80,-3 2 8,-8 7 1,1-1-9,9-13 1137,-1 3 0,-2 1-1142,-12 11 629,13-10-635,-10 11 6,20-17-1,2 5-44,-1 11 44,1-3 6,2 6-34,2-14 34,-2 10 0,-1 2 6,2-1-6,-2 0 0,2-1 0,4-9-318,2 3 0,-1 3 321,1 1 0,0 1-1,0 3 1,1 0 0,3 4 0,2 1 36,3-3 0,2-1-6,0 0 1,4 0 96,3-2 1,3 1 0,-2-4-170,-3-6 0,0-2 103,9 5 1,1-3 3211,13 1-3098,-11-10 0,5 1 0,2 0-1215,2 0 1,2 0-1,0-1 1048,-1 1 0,-1 0 1,1-1 49,-3-3 1,-1-1 0,5-1 85,4-3 0,4-2 0,1 0 0,-3-1-117,1 1 0,-3 0 0,7-2 54,-12 0 1,5 0 0,2-1 0,2 1-1,0-2 1,-2 0 0,-2-1-14,4-2 1,-2-2 0,-1 0 0,0 0-1,1 0-508,2 1 0,0-1 0,0 1 1,-2 0-1,-1-1 438,0-2 1,-2 0-1,-1-1 1,-4 2 789,9-2 0,-2 1-771,4-3 0,-3 1 38,-14 3 1,1 0 75,13-5 1,7-1-1,-7 1-114,-13 4 0,-1-1 6,11-3 0,6-2 0,-8 2-26,-14 4 0,-1 0-213,20-6 1,-1 0 218,-6 2-925,-8 1 1,1 0 923,-7 1 1,1-1 949,9-4 0,3-4-789,1-6 0,3-4 0,-4 2-73,-3 4 0,-2-1-80,1-2 0,1-2 0,-7 4-13,-1-1-803,-8 6 0,3-2 808,6-2 1,1-4 724,0-2 0,1-4 1,-2 2-698,1 0 1,-1 0-18,-4 2 1,-1-4 0,-3 1 28,-2-10 0,-4 0-65,-2 3 1,-1 0-166,2-5 1,-2 2 184,-6-7-6,-2 16 1,-2-1-1,0-13-56,-4 14 1,-1-4 0,-1 3 58,3 3 0,0 0-139,-6-18 0,-2 2 58,1 19 0,-2 3 808,-3-9-724,2 7 0,0 0-45,-9-15 25,3 4 1,-1-1 1519,8 14 0,-1-1-1517,-6-16 1,1 1 337,5 1-1251,2 4-2347,0 8 2694,-32 18 1,29 8 0,-25 1-1</inkml:trace>
  <inkml:trace contextRef="#ctx0" brushRef="#br0" timeOffset="3568">16523 7470 14219,'0'-34'1638,"0"-12"0,2 16-546,3 46 0,2 24 0,-1 9-795,-4-17 1,1 6 0,-1 5 0,0 4 0,-1 3 0,1 2 0,-1 0 0,1-1-1,-1-1 1,0-3 0,1-4-422,0 5 1,0-3-1,-1-3 1,1 0-1,0 2 1,-1 2 0,0 6 169,-1-13 1,0 5 0,1 3-1,-1 3 1,-1 1 0,1 2-1,0 0 1,-1 0 0,0 0-1,0-3 1,0-1 0,0-3-1,-1-3 1,1-5 0,-1-5 3,-3 17 0,0-10 1,-1-2-1,1 4-24,0 1 0,-1 3 0,1 3 0,0-2 1,0-1-1,0-6-54,0 10 0,0-5 0,0-2 65,2-1 0,0 0 0,-2-4-1676,-5 6 1,-4-9 818,-13-13 1,35-8 0,11-21 0</inkml:trace>
  <inkml:trace contextRef="#ctx0" brushRef="#br0" timeOffset="4691">16619 7201 10528,'-9'8'3276,"3"-2"0,18-3-1638,10-3 0,11-2-1299,-4 0 0,8 0 1,6 0-1,4-1 1,4 0-1,0 0 1,0 0-1,-2 0 1,-5 0-809,2-1 1,-3 1 0,-1-1 0,0 0 0,1 0 0,2 0 0,2 0 390,-2 0 1,2 0 0,3 0-1,1 0 1,0 0 0,1 0 0,-2 0-1,0-1 1,-3 1 0,-2 0 85,4-1 1,-4 0 0,-1 0 0,0 0 0,-1 0-1,0-1 1,1 0-191,4 0 1,0 0 0,1-1 0,0 0 0,-1 0 0,-2 0-1,-2 0 182,2 1 0,-2 0 0,-2-1 0,0 1 0,4-1-18,-5 1 1,4-1-1,2-1 1,0 1-1,-3 0 1,-4 0-1,-6 1-117,16-4 1,-4 1 93,-9 1 1,4 0-1,-1 1 1,-5 0-619,9-1 0,-4 1 586,5-1 0,-9 2-297,-21 4-10,-15 2 138,-3 29 326,-4-5 1,-1 2-412,1 5 0,-1 6 510,1-2 1,-1 7 0,0 5 0,-1 1 0,2-2 0,0-4-142,2-3 0,1-4 0,1 1 0,-1 6-2,0-4 1,0 5-1,0 3 1,0 2 0,0 2-1,0 0 1,1 0 0,0 0 60,1-3 0,1 2 0,0 1 0,0 1 0,1-1 0,-1-1 0,1-1 0,0-2 1,-1-2-61,1 2 0,-1-3 0,1-2 0,0-1 0,-1 2 1,1 3 9,-1 1 0,0 2 0,0 3 0,-1 0 0,1-1 0,-1-1 0,0-4 0,0-4 96,-1 5 0,-1-4 0,0-3 0,1-3-130,-2 13 0,0-2 366,0 2 0,0 4 0,0-12-383,1-8-2450,0 12 2450,-12-8 0,25-30 0,-5-20 0</inkml:trace>
  <inkml:trace contextRef="#ctx0" brushRef="#br0" timeOffset="5568">15991 9535 0,'24'23'1638,"0"-1"0,5-5-546,4-4 0,9 1 0,-5-5 546,-10-8 0,0-3 0,17 2 0,9-2-983,-14 0 0,6-2 1,2-1-1,0 1 0,-3-1 164,-3 1 0,-4 0 0,2-1 0,7 0-643,-9 1 1,3 0 0,5-1-1,2 0 1,2 0 0,0-1 0,1 1-1,-2 0 1,-1 0 0,-4 0-70,7 0 0,-1-1 1,-2 1-1,0 0 0,-1 0 1,0 0-1,1 0-107,1-1 0,0 1 0,0 0 0,1 0 0,-2-1 0,-1 2 0,-2-1 0,7 0 0,-1 0 0,-1 1 0,-4 0 0,-2 0 0,3 0 0,-3 0 0,3 0 0,-2 1 0,5-2 0,2 1 0,-2 0 0,-4 1 463,-5-1 1,-4 1 0,0 0-1,2 0-463,2 0 0,1 0 0,2-1 0,-2 1 0,-4 0-1093,8-1 1,-3 0 0,-3 0 1058,11-2 1,-1-1-1,-11 3 1,0 0-1,-4 0 0,-6-1 1,-1 0-1</inkml:trace>
  <inkml:trace contextRef="#ctx0" brushRef="#br0" timeOffset="6701">16202 7849 8920,'36'34'1638,"-1"-11"0,0-7 1638,-6-12-1638,6 3 0,0 0 1638,-5-5-1268,4 0-1201,-8-1-415,11-2 0,3 0-291,-14 0 0,0-1-34,17 0 0,-3-1 57,-2-3-112,-1 0 0,12-3 0,1 1 0,-7 1 47,-4 0 0,2 0-22,-1 0 0,10-1 1,5 0-1,0-1 0,-5 1 1,-9 2-22,2 0 1,-2 1-6,-4 0 0,4-1 1,2 1-1,0-1 14,2 2 0,1 0 1,0 0-1,0 0 26,1 0 1,-1 1 0,3-1 0,5 1-340,-14 0 0,5 0 0,4 1 0,1-1 0,1 0 0,-1 0 0,-1 0 1,-3 1-1,-5-1 288,6 1 0,-4 0 0,-3-1 0,2 1 0,3 0-309,1 0 1,5 0 0,3 0 0,-1 0 0,-3 1 0,-5-1 0,-8 1 308,7-1 0,-5 0-228,5 0 0,3 1 1,-6-1-1412,-13 1 1,-4 0-1392,23 0 3030,-13 7 0,-3 0 0,-9-3 0,5 2 0,0 1 0</inkml:trace>
  <inkml:trace contextRef="#ctx0" brushRef="#br0" timeOffset="8135">16938 7417 16208,'6'-8'3276,"-1"0"0,-5 8-1153,18-7-3762,-5 34 1,0 12 1602,2-6 0,-2 2 333,-3 1 1,-2 3 0,-3-1-1937,-5 14 1,-3-7 818,-1-12 1,0-1 0,7-35 0</inkml:trace>
  <inkml:trace contextRef="#ctx0" brushRef="#br0" timeOffset="8735">16755 7339 10791,'-4'0'3276,"1"0"0,25 0-2457,10-1 0,12 0 0,4-1 0,-7 1 819,1 0 0,0 1-1691,1-2 1,6 1 0,1-1 0,-6 1-1587,9 0 1,-6 2 982,-12 3 1,-6-2-1,-12-6 1,-66 2 0</inkml:trace>
  <inkml:trace contextRef="#ctx0" brushRef="#br0" timeOffset="9368">17689 7441 11478,'0'-4'3276,"0"-15"0,0 16-2408,-43 20-312,20 12 1,1 5-232,-6 1 0,3 2-1637,7 1 1,13-5 1826,34-2-460,5-23 0,5-13-763,-9-13 1,0-9-1,-2 2 448,7 6 0,-5-3-833,-12-11 1,-5-7 0,-12 8-2185,-35 7 2699,-5 11 0,12 3 0,30 5 1,8 5-1</inkml:trace>
  <inkml:trace contextRef="#ctx0" brushRef="#br0" timeOffset="9724">18148 7343 7310,'28'-18'1006,"-12"38"0,-1 18 1,-8 1-1007,-13-6 0,-7 0 0,4 2 0,10 8 0,5 3 0,-6-6 0,-16-3 0,0 0 0</inkml:trace>
  <inkml:trace contextRef="#ctx0" brushRef="#br0" timeOffset="10488">18248 7095 4504,'6'-23'3276,"-2"8"0,5 7-2565,20 13 1,14 8 0,-7-1 652,2 1-1366,-2-3 0,7 2 0,-8 4 426,-13 2 0,-5 5-309,4 15 1,-5 8 603,-11-11 1,-5 6-1,-2 0 1,-1-3-397,-4 3 0,-2-1 0,-3-1 769,-4 3 0,-4-1 0,-5-10-894,-12-10 0,-2-11-276,13-5 0,-1-2-1561,-16-1 1,2 0-1639,-5-1 2457,-1-1 1,42 0 0,3 0 0</inkml:trace>
  <inkml:trace contextRef="#ctx0" brushRef="#br0" timeOffset="11599">21202 7123 13060,'3'-5'3276,"-29"21"-1638,-1 1 0,-10 3-1170,7-5 0,-7 1 0,-4 2 0,-3 1 0,0 0 0,1 0 0,4-3-1124,-3 2 1,3-1-1,0 0 1,-1 0 0,-4 0 656,6-1 1,-4 0 0,-2 2 0,-1-1 0,0 0 0,2-1 0,2 0 0,5-3-53,-9 3 1,5-2 0,2-1 0,1 0-895,-10 4 1,2-1 0,3-2 944,-3 0 0,7-2 0,8 2 0,35-15 0</inkml:trace>
  <inkml:trace contextRef="#ctx0" brushRef="#br0" timeOffset="12202">20131 7301 11704,'8'-4'3276,"22"-18"-1959,-24 18-572,16-14-4022,-22 18 2543,0 0-848,-4 1 1772,-12 15 656,-16 18-19,14-9 0,-1 5 0,-2 3-268,3-1 0,-3 3 0,0 3 0,1-2 0,1-3-513,1 1 1,1-3 0,0 2 54,-10 13 0,0 3 0,21-11 677,28-21 1,16-7-1,1-1-778,6 6 0,1 0 0,-10-3 0,-10-1 0,-50-18 0</inkml:trace>
  <inkml:trace contextRef="#ctx0" brushRef="#br0" timeOffset="20167">21822 6752 14695,'6'-13'3276,"-1"4"0,-5 9-547,7-32-2729,-5 25 196,14 38-112,-10 13-45,-2-14 0,0 4 1,0 3 16,-1 1 0,0 3 0,-1 1 0,0-3-40,-1-3 1,0-3 0,0 4-837,0 9 1,0 7 0,-1-1 0,0-11 163,0-9 1,-1-5-1,-3 30 1,4-57 0</inkml:trace>
  <inkml:trace contextRef="#ctx0" brushRef="#br0" timeOffset="21567">22800 6702 8173,'3'42'819,"1"0"0,-1 5 0,-1 5 0,0-2-272,-1-12 0,0-2 0,0 2-766,0 0 1,1 3 0,-3 0 0,-4-2 218,-17 5 0,-6-2 0,17-9 0,42-2 0,-26-20 0</inkml:trace>
  <inkml:trace contextRef="#ctx0" brushRef="#br0" timeOffset="21933">22550 7137 6735,'0'-7'3276,"0"2"-1638,21-16 0,15 0-546,-4 13 0,6 3 0,-2-2-1102,-3-7 1,0-3-1,0 4-511,7 7 0,0 4 1,-6 0-2757,3 1 3258,7-13 1,-25 10-1,4-10 1</inkml:trace>
  <inkml:trace contextRef="#ctx0" brushRef="#br0" timeOffset="22422">23023 6754 12388,'19'-15'3013,"-3"4"-6290,-16 11 826,23 19 3543,-11 14 0,-2 11 0,0-4-721,6-4 0,0 1-188,-4 9 0,-2 5 0,-4-7 83,-4-17 0,-2-3-404,1 4 1,-1-1 501,0 12 1194,1-16-2539,16-41 2765,-9 3-2036,11-13 76,0 41 0,1 8-793,0-4-647,4 4 1,-2 3-1662,-7 19 2184,-10-18 1,-5 17 0</inkml:trace>
  <inkml:trace contextRef="#ctx0" brushRef="#br0" timeOffset="22624">23653 7203 3703,'24'-1'2582,"-5"0"-1927,-8 38-577,-7-23 40,8 29-118,-50-31 0,28-6 0,-30 0 0</inkml:trace>
  <inkml:trace contextRef="#ctx0" brushRef="#br0" timeOffset="22743">23622 6728 14213,'-4'-9'426,"0"2"-1082,-5 33 1,2-2-1,11-40 1,-9 30 0</inkml:trace>
  <inkml:trace contextRef="#ctx0" brushRef="#br0" timeOffset="23146">23802 6970 8326,'28'36'655,"0"0"0,-1 0 1,-1 0-1,-2-1 0,-7-21-1827,-11-43 1174,5 4 1,4-1 967,1-10 1,5 5-873,12 12 0,0 15-1737,-10 28 1,-5 10 1091,1-5 1,-4 1 0,-8 14 0,-7-7 0,-3-23 0</inkml:trace>
  <inkml:trace contextRef="#ctx0" brushRef="#br0" timeOffset="23899">24571 7107 4523,'9'0'3276,"-2"0"0,-7-27 0,0-12-1081,0-4-2139,0 0 745,0 31-3081,0 3 3510,-3 7-1314,-3 7 84,-7 1 0,-5 7-3277,-7 2 3218,-14 8 311,-2-1 28,10-6-280,8-6-117,23-9-471,16 3 593,-1 1 3271,18 5-3190,-10-1 0,3 5 44,-2 9 0,2 8 1,-2 3-1,-7 0 228,-7 4 1,-7 0-1,2 1-405,13 9 1,4 2-1,-18-8-500,-40-8 1,-17-7 0,27-10 0,66-12 0,-21-6 0</inkml:trace>
  <inkml:trace contextRef="#ctx0" brushRef="#br0" timeOffset="24467">24616 6577 10780,'6'-39'3276,"-1"8"-6309,-5 31 3890,9-27 1207,-1 16-1921,18-14 0,12-1-690,-4 16 1,5 5 0,-2-1 515,9-7 1,0 0 11,-7 8 0,0 1 1,-6 3-16,3 2-280,2 15 1,-1 4 2525,-3 2-2249,-3 1 1,-5 5 42,-20 0 0,-9 2 78,-8 4 0,-6 0 245,-2 9 0,-5-2-329,-1-15 0,-3-1 0,4-5 0,-2 6 0,11-16 0</inkml:trace>
  <inkml:trace contextRef="#ctx0" brushRef="#br0" timeOffset="24700">24845 6980 3579,'21'34'409,"0"-1"1,0 1-1,2 4 1,-1 0-1,-9-14 1,-12-19 0,6 16-1</inkml:trace>
  <inkml:trace contextRef="#ctx0" brushRef="#br0" timeOffset="41931">13774 13269 8903,'-8'3'3276,"2"-4"0,3 0 0,1-2 0,44 3-2621,-10-1 0,10 1 1,4-1-1,-1 0 0,-5 0-622,1 1 0,-3 0 0,6-1 19,-3 1 0,5-1 0,4-1 0,2 1 0,1-1 0,-2 1 0,-2 0-22,-3 1 1,0-1 0,-1 1 0,0-1 0,-2 1 0,0-1-138,2 1 1,-2-1-1,0 0 1,1 0-1,2 0 155,-2 0 0,3-1 0,2 1 0,0 0 0,-3 0 0,-3 0 0,-7-1-1069,2 1 1,-7-1 0,4-1 1071,2 1 1,3-1 0,3 0-1,0-1 1,-3 1-50,-1 0 0,-1 0 0,0 0 0,2 0-1,5 0 1,2 1-1,1-1 1,2 1 12,-7 1 1,0 0 0,1 1 0,3 0 0,1-2 0,2 0-208,-9 0 1,3-1-1,1-1 1,2 0 0,1 0-1,-1 0 1,0 0 0,-1 0-1,-2 1 1,-3 0 192,9 0 0,-3 2 0,-2-1 0,0 1 0,1-1 0,3-1-4,-7-1 1,3 0 0,1-1 0,1 0 0,0-1 0,-1 1 0,-1-1 0,-2 1 0,-3 1-247,10-2 1,-2 1-1,-3 0 1,-2 0-1,-3 1 252,9-2 0,-4 1 0,3-1-2,-6 2 0,5-1 0,1-1 0,-5 2 0,-6 0 773,-1 0 1,-2 1-769,-1 0 1,3 0 0,1 0-34,1-1 0,1 1 0,4 0 35,-4 0 1,4 1-1,4-1 1,-1 0 0,-2 0-1,-6 1 690,7-2 0,-6 1 0,3 0-697,4 1 0,5-1 0,-3 1 0,-10-1 1638,-11 0 0,-3-1-1596,19 2 1,3 1-41,-2-2 1,-1 1-17,-2 1 0,-4 0-25,-7 1-2196,-30 0-1042,-10 4 2457,-7 4 1,18-10 0,3 0 0</inkml:trace>
  <inkml:trace contextRef="#ctx0" brushRef="#br0" timeOffset="42999">20463 13146 11424,'0'11'3276,"0"-3"-1638,31-14 0,12-6 1638,-9 5-2184,2 1 0,8-2 0,-6 2-4024,12 2 3034,-20 3 1,5 0 0,0 0 227,-2 1 1,1-1-1,3 2-196,7 2 1,3 0-1,5 2 1,4 0-107,-14-2 0,4 1 0,3 0 0,3 0 0,0 0 0,0 0 0,-1 0 0,-4 1 0,-3-1-29,1 0 0,-4 0 0,-2 0 0,0 1 0,2-1 0,4 0 1,-1 0 0,6 1 0,2-1 0,2 1 0,0-1 0,-2 0 0,-3 0 0,-5-1 0,-7 0-729,7-1 1,-7-2 0,2 1 735,0 0 0,2 0 0,2 0 0,5 0-183,-9-1 0,5-1 0,3 1 0,1-1 0,1 0 0,-3 0 0,-3 1 0,-5-1 178,15 1 0,-8-1 0,7 0-2,-6 1 1,8-1 0,3 0 0,-2 0 0,-7 0 0,-11 1 60,-10-1 1,-4 0 14,13 1 0,4 0 218,10-1 0,-1 1 495,-15 0 1,-2 0-695,2 0 0,-14 0 1776,-22 0-1871,-24-33 0,42 57 0,-11-15 0</inkml:trace>
  <inkml:trace contextRef="#ctx0" brushRef="#br0" timeOffset="47087">5187 7975 10730,'5'-10'3276,"-1"2"0,-4-25-2547,-1 25-802,-10-16 67,-8 43 1,-4 16 40,4-10 1,-2 1-1,-2 2 29,0 2 1,-3 3-1,0 1 1,0-1-9,-1 1 0,1-1 0,-2 2 0,-1 2-8,3-4 1,-2 4-1,-1 0 1,0 1-1,2-3 1,2-4-49,-3 5 0,2-5 0,-1 3-108,0 2 0,-2 4 1,1-3-1,2-13-3169,-20-10 2457,10-6 1,-6 2 0,27-10 0</inkml:trace>
  <inkml:trace contextRef="#ctx0" brushRef="#br0" timeOffset="47723">4307 8392 11637,'2'-11'3276,"0"2"-1825,0 3-1311,12 10 572,16 17-2351,-6 1 1,1 5 1789,5 7 0,0 4 480,-1 1 1,-1 2-550,-9-7 0,0 2 1,-1-5-1061,-1-5 1,-1-2 977,-2 8 0,0-9 6,-1-20 111,5-2 2241,21-1-2635,-2-1 0,5-2-172,-1-3 1,3-2-157,-1-3 0,4-3 1,-5 1 1468,-10 1 0,-2-1-1677,8-7 1,-10 0-2465,-24 4 2457,-4-4 1,0 9 0,0 2 0</inkml:trace>
  <inkml:trace contextRef="#ctx0" brushRef="#br0" timeOffset="49931">13689 7853 12360,'0'-12'3276,"0"3"-1534,0 9-1742,-32 77 229,13-38 1,-1 3-226,2-4 1,-1 3-1,-5 4 80,0-10 0,-3 4 0,-4 2 0,0-1 0,2-3 0,4-4-82,-1 0 0,4-4 0,-4 5 6,2-4 1,-4 5 0,-2 3 0,-1 1 0,1-2 0,4-3 0,4-7 22,-5 9 1,3-4-234,0 1 1,-2 3-1,4-7-1456,-5 5-1619,8-14 2457,6-10 1,8-7 0,1-2 0</inkml:trace>
  <inkml:trace contextRef="#ctx0" brushRef="#br0" timeOffset="50465">12867 8588 3810,'0'-6'3276,"5"9"0,7 25-2195,-3-5 0,2 5 11,5 8 0,4 5 0,-1-2-850,1 0 1,-1-2-241,6 10 1,-3-7 751,-5-19-771,-16-20 3293,-1 0-1204,2-1-5349,4-1 3190,8-7 64,12-4 1,7-4-743,8-4 0,1-1 387,-4-2 0,-2 2 0,-4 8 0,-13 8 0,-25 10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1T19:01:19.725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12266 4285 16079,'7'0'1389,"-1"0"-1336,-6 0 994,-59 147-1068,41-106 0,-1-2 0,-4 6 111,6-9 0,-2 3 1,-1 3-1,-1 2 1,-2 1-1,-2 2 0,-1-1-300,5-9 0,-2 1 0,-2 1 0,-1 2 0,0 0 0,-1 1 1,-1-1-1,1 0 0,1-2 0,1-1 0,1-2 0,3-2 161,-7 9 1,3-3-1,1-3 1,1-1 0,-2 2-1,-2 3-10,2-2 1,-4 5-1,-1 3 1,0 0-1,-1 0 1,2-4-1,1-3 1,4-7 0,5-8-1581,-7 1 1,5-8 818,-3 1 1,10 3 0,33-22 0</inkml:trace>
  <inkml:trace contextRef="#ctx0" brushRef="#br0" timeOffset="484">11082 5669 13357,'0'-8'3276,"0"2"-2273,11 8-169,5 24 1,0 10-452,-3-9 1,0 1-1477,-1 6 1,0 3 0,-3-1 809,-2 0 1,-3-2 935,0-5 1,2-4 1312,23 2-1809,3-20-157,-5-10 0,2-3-34,-2 0 1,2-2-752,9-2 1,6-1 0,2-1 784,-6 1 0,2 0 0,-1 0 0,-9 3 0,9-2 0,-37 10 0</inkml:trace>
  <inkml:trace contextRef="#ctx0" brushRef="#br0" timeOffset="2063">22622 4538 14628,'-9'-9'2845,"2"2"-2369,7 7-476,0 0-241,-2 5 605,8 12 0,10 13 0,6 11 0,6 8 0,3 3 0,1 2 0,-2-3 0,-3-5 0,-7-8-1093,1 1 0,-5-6 0,1 1 1,3 6 740,-1-5 0,4 6 1,2 4-1,2 3 1,0 1-1,0-1 0,-1-2 1,-3-4-1,-3-5 1,-4-7 446,4 13 0,-3-5-409,0-3 1,1 5-1,1 0 1,-3-6-446,1 1 0,0 0 421,4 7 0,2 5 0,-3-8-2106,4 2 1973,-9-13 1908,-2-3-1930,-20-22-325,-8-12 79,-15-12-1266,-3-3 1582,5 4 0,-1 0 1140,-2 0 0,-2 0-1133,-1 1-1,-3 0 1,2 1-1,1 0 0,2 3-328,-2-1 1,4 4-29,17 9 325,17 10 717,21 35-359,-3-10-271,-2-3 0,0 0 221,7 4 1414,-9-11 0,2-2 1008,16 5-2050,-8-23 1,1-8-1205,-4-5 0,-1-5 541,7-16 0,0-4-17,-2 4 0,0-1-87,1 0 0,1-4-154,-9 8 0,2-3 1,-1-2-1,-2 0-129,4-13 1,-3-1-1,0 11 1,13 7 0,-42 49-1</inkml:trace>
  <inkml:trace contextRef="#ctx0" brushRef="#br0" timeOffset="13260">13103 11179 14258,'-2'10'3103,"0"-2"-6380,9-8 2379,34 0 1045,-13-1 1,8-2 0,7 0-1,3-1 1,4 0 0,0 1-1,-1-1 28,-6 1 0,2 0 1,1 1-1,1-1 1,1 0-1,0 0 1,1 0-1,-1 0 0,0 0 1,0 0-192,-3 0 1,1 0-1,-1 0 1,1-1 0,-1 1-1,0-1 1,0 1 0,1-1-1,-1 1 1,1 0 50,0 0 0,0 0 0,0 0 1,1 0-1,-1 0 0,0 0 1,1 0-1,-2 0 0,0 0 1,0 0-21,6 0 1,0 0 0,-2-1-1,1 1 1,-1 0 0,0 0-1,0 0 1,1 1 7,-2-1 1,0 1 0,0-1 0,0 1 0,0 0 0,0-1-1,1 1 1,0 0-17,-2 0 1,1-1-1,1 1 1,0-1-1,-1 1 1,0-1-1,-1 1 1,-1 0 0,-3 0 8,8 0 1,-1 0 0,-1 0 0,-3 0 0,-3 1-1,-5 0 17,2 0 1,-5 0 0,1 1 52,4-1 0,1 0 0,3 0-47,-1 0 0,2-1 0,2 1 1,0 0 262,-3 0 1,-1 1-1,2-1 1,5 0-279,-9 1 1,6-1-1,2 1 1,2-1-1,0 1 1,-1 0-1,-2 0 1,-5 0-25,3 0 0,-5 1 0,-1-1 0,1 1 0,3 0 5,1-1 1,3 0-1,2 1 1,1-1 0,-1 0-1,-1 1 1,-4-1 0,5 1 1,-3 0 0,-1 0 0,-2 0-1,0 0 207,0 0 1,-1 0 0,-2 0 0,1 1-214,-3-1 0,1-1 0,-2 1 0,-2 0-349,16 2 0,-6 0 363,-15-2 0,-1 0 922,12 1 1,3-1-940,2-1 1,4 1-6,-14 1 0,4 0 0,2 1 0,-1 0 1,-4-1 7,5-1 0,-4 0 0,3 1-54,-2 1 1,4 0 0,-2 0-1,-7-1 60,-2-1 0,-7 0-1035,-2-1 1080,21 0 2123,4 0-2254,-14 2 0,9 2 1,0 0-1,-5-1-398,3 0 0,-1-1 252,9 3 0,5 1 0,-10-2-3051,-4-2 3113,-16-22 0,-6 36 0,-16-11 0</inkml:trace>
  <inkml:trace contextRef="#ctx0" brushRef="#br0" timeOffset="14085">19560 10598 19036,'40'18'342,"-1"-1"1,1 1 0,-4-2 0,-2-1 0,-2 2-1982,1 8 1,-4 3 446,-4-4 1,-2 3 1621,2 1 0,0 3 1,-7 3-415,-14 5 1,-8 4 0,-3-3 19,-2 1 1,-5-1 219,-2-8 1,-3 0 0,-3-8-1896,-11-9 1,0-8-1639,5-3 2457,-7-6 1,38 6 0,5-2 0</inkml:trace>
  <inkml:trace contextRef="#ctx0" brushRef="#br0" timeOffset="16127">20124 8436 14488,'-34'-1'819,"1"-1"0,-1 1 0,-8 0 0,-3 0-857,10-2 0,-2-2 1,-4-1-1,-2 2 120,3 1 0,-3 1 1,-2 1-1,-1 0 0,-1 0 1,-2 0-12,4 0 0,-2 1 1,-2 0-1,-1 0 1,1 0-1,-1 0 1,2 0-1,1 0-22,2 0 1,0 0 0,2 1-1,0-1 1,-1 0 0,1 1 0,-2 0-49,1 0 0,-3 0 1,0 1-1,-1-1 1,2 1-1,2 1 0,4-1 1,5 1-1016,-8 3 0,7 0 1,-6 1 1020,5-1 1,-4 1-1,-3 0 1,-2 0-1,-1 1 1,-1-2 8,2 0 0,-3-1 0,-1 0 0,-1 0 0,0 0 0,1-1 0,1 1 1,2 0-375,-2 1 1,3 0 0,0 0-1,1 0 1,-1 0 0,-1-1 357,0-1 1,-1 0 0,-2 0 0,1-1 0,0 0 0,2-1-1,2 1 6,-3-1 0,2-1 1,2 1-1,0-1 1,-1 0-11,2 0 1,1 0 0,-1 0-1,0 1 1,-2-1-7,-1 0 1,0 0 0,-2 0 0,-1 0-1,-1 1 1,-1 0-32,5 0 0,-3 1 1,-1-1-1,-1 2 1,1-1-1,2 0 1,4 0-1,3-1-331,-5 1 1,5 0 0,2 0 0,-5 0 365,0 1 1,-3 0-1,-1 0 1,-2 0-1,2 0 1,3 1-14,-2 0 0,1 0 0,1 0 0,3 0 0,4-1 19,2 0 0,4-1 0,-4 0 289,0 1 0,-6 0 0,-1 0 0,2 0 0,3-1-327,-1-2 1,3 0 0,-1-1-446,-6 1 1,-1-1-1,-1 1 473,-4 0 1,-1-1 0,-1 0 401,13-1 0,-1-1 0,0 0 0,-3-1-399,-2-1 0,-4-1 0,0-1 1,1 1-1,6 0 5,0 0 0,4 0 1,-3 0 446,1 0 1,-5-1 0,0 1 0,3 0 0,7 3-466,5 1 1,2 2 2,-5 1 0,-4 3 0,2-2 95,-7 0 1,1 1 1246,-3 2 0,4-1-1325,-7-4-3139,21-6 3030,-10-7 0,-4-3-1530,9 2 1,-2 0 545,-5 1 1,-4-1 0,4 2 436,9 2 1,2 0-1,-23 1 1,40 8 0</inkml:trace>
  <inkml:trace contextRef="#ctx0" brushRef="#br0" timeOffset="17060">13687 8230 14695,'-38'22'184,"0"0"1,0 1 0,5-6 0,1 1-172,3 7 0,-1 3 0,3 0-1652,0 4 1,2 0 553,3-7 1,-1 1 741,-12 11 0,1-1 1049,-2-2 1340,7-9-2080,17 15 68,9-27 39,-3 24 2570,8-27-2290,6-2 2923,16 12-3473,5-7 0,4 3-350,-2 12 1,0-2 0,-5-17 0,-3-2 0,-3 11 0</inkml:trace>
  <inkml:trace contextRef="#ctx0" brushRef="#br0" timeOffset="29147">13284 15805 10842,'3'0'3276,"0"0"0,-10-25 0,3 16-1538,-7-20-987,3 24-1841,-18-14 0,-10-7 1156,7 7 0,-3-1 0,-2-1 0,2 1-66,-5-4 0,1-1 0,-2 0 216,4 4 0,-2-1 1,1 0-1,1 1-276,-1-5 0,1 1 0,2 0-9,4 3 0,0-1 0,-2-3 15,2 2 0,-3-4 0,-1-1 1,-1 0-1,2 2-763,-6-4 1,1 1 0,1 1 0,1 0 814,-1-3 0,1 1 0,2 2-11,0 3 0,0 3 0,9 6 2276,10 6-2353,1-2-44,6 5-129,1-1-275,0 2 309,3 4 2998,-2-1-5205,3 4 2386,-1 20 0,3 10 44,-2-2 3,1 6 0,-1 2-8,4-1 0,-2-6 1002,-4-10-1209,-3 5-6,-10-62 127,3 1 0,-1-10 0,0 4-1542,0-2 1,1 0 1577,1 2 0,1-4 0,2 6-1,-1 5 1,10 6-222,24 4 1,9 6 601,-6 5 0,1 3-1218,13-1 0,0 4 1103,-12 8 1,-1 2 890,-1-1 0,-1 0-829,2 0 0,-1 0-305,-1 0 0,0 0 1501,15 1-4117,-23 2-622,22 1 2184,-9-1 1,18 0 0</inkml:trace>
  <inkml:trace contextRef="#ctx0" brushRef="#br0" timeOffset="35426">20754 9367 14717,'14'1'3276,"-3"0"-1073,-11-1 1073,0-38-1842,-15 2-1474,-1-3 1,-4-3 0,-2 12 0,-5 1-114,-2 1 0,-5-2 0,-5 7-104,2 11 1,-4 6 0,-1 2 0,3-3 228,4-5 0,3-1 0,-2 5 15,-11 6 0,-1 5 0,8 7-66,13 6 1,3 7 27,-7 8 1,-3 7 0,3 6-606,9-3 1,2 6-1,2 2 1,-1 0 0,0-4 571,-3-5 1,0-2 0,0 0-1,5 2 84,3 9 0,3 5 0,4-5 0,7-13 0,17-6 0,3-3-1095,-3-9 0,2 0 1101,-1-2 0,3 0-11,9 1 1,6 2-1,-4-3 39,-4-2 0,1-2 724,6 0 1,4 0 0,-3-3-717,-5-5 0,0-2 98,16 0 0,0-1-229,-18 0 0,-1-1 145,3 0 0,-2-2 78,10-7-72,6-6-340,-14-3 1,4-6 0,-4 2 279,-5 4 1,-2-1 10,2-3 0,1-3 0,-5 0 12,-9-1 1,-4-1 72,-1-3 0,-3-4-126,-1 0 0,-1-4 0,-10 0-238,-10 3 0,-9 0 0,-3 1 0,0 2-827,-4-5 1,0 4 0,-3 2 272,3 7 1,-1 0 0,-1 4 0,2 4 163,-13 4 1,9 7-1,17 5 1,5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1T19:02:26.281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20552 6906 16460,'0'3'2750,"0"0"-1860,0-3 2180,181 0-2886,-136 0 1,4-1 0,2 1 0,1-1 0,0 1 0,-1-1-468,-9 1 1,-1 0 0,0 0 0,0 0-1,3-1 1,3 1 0,5 0 311,-14 0 0,4-1 1,2 1-1,3 0 0,2 0 1,2-1-1,1 1 0,0 0 1,1-1-1,0 1 0,-1 0 1,-1 0-1,-1-1 0,-2 1 1,-3 0-1,-2 0 0,-3 0-186,10 0 0,-6 0 1,-3 1-1,-2-1 1,1 0-1,2 1 1,4-1-1,7 1 173,-17-1 0,4 0 0,3 0 0,2 0 0,2 1 0,3-1 0,1 0 0,1 0 0,2 1 0,0-1 1,1 0-1,0 0 0,-1 1 0,1-1 0,-2 0 0,0 1 0,-2-1 0,-2 0 0,-1 0 0,-3 1 0,-2-1 1,-3 0-1,-4 1-299,18-1 0,-7 1 0,-4 0 0,-3-1 0,0 1 0,1 0 0,3-1 1,6 1 286,-8-1 1,4 1-1,3-1 1,3 1-1,2-1 1,0 1-1,1-1 1,0 0-1,0 1 1,-3-1-1,-1 1 1,-3-1-1,-3 0 1,-5 1 0,-4-1 3,21 1 0,-10 0 1,-3-1-1,4 1-7,0-1 0,2 1 0,1-1 0,-1 1 1,-1-1 29,-7 1 0,0 0 1,-1 0-1,-1 0 1,0 0 103,7 0 1,0 0 0,-1 0 0,-1-1 12,-5 1 1,0 0 0,-1 0 0,0-1-138,11 1 0,-2-1 0,-11 0-3220,-11 2 3209,-7 0 0,-11-2 0,-8-1 0</inkml:trace>
  <inkml:trace contextRef="#ctx0" brushRef="#br0" timeOffset="6621">7012 10271 9837,'6'-6'3276,"2"1"-1638,36 1 0,12 2 0,-27 1 0,2 0-817,11-1 0,7 0 0,1 0-677,-12 0 0,0 1 1,0-1-1,0 0-75,8-3 1,1 0-1,5-1-48,-10 3 1,6 0 0,3-1-1,1 0 1,-1 1 0,-2-1-1,-7 1-640,2-1 1,-5 0 0,-1 0 0,4 0 618,5 0 0,3 1 0,2-1 0,-4 2 0,-5 1-2,-7 1 0,-4 2 1,1-1 215,4 0 0,0 1 0,6 0-207,-4 0 0,7 1 1,2 0-1,1 1 1,-3-1-1,-5-1-431,7 1 0,-4-1 0,2 0 436,-4 1 0,5 0 1,-1 0-1,-3 0 0,-10-1 22,13-2 132,-9-2 0,2 0-166,-6 0 0,0 0 0,1-1 3,3 0 1,0-1 0,-2 1 1252,12-2 1,-2 0-1254,-9 0 0,-2 1-2661,7 0 2597,-6 1-973,-13 2-2243,-17 1 2457,-4 4 1,-1-3 0,0 4 0</inkml:trace>
  <inkml:trace contextRef="#ctx0" brushRef="#br0" timeOffset="10953">10670 10708 13368,'-5'-6'3276,"1"2"-6553,4 4 2742,-7-4-386,0 2 921,-21-2 442,-3 10 0,-9 6-353,7-3 1,-7 2 0,-3 1 0,1 0 0,4-1-55,-7 2 1,3 0-1,-4 1-20,8-2 1,-4 1 0,0 1 0,1-1 0,5-1 654,0 1 0,4 0 1,2-1-862,-4 2 1,1 2-841,0 0 0,-1 1 0,4-1 1031,3 0 0,5-3 0,3 0 0,23-16 0</inkml:trace>
  <inkml:trace contextRef="#ctx0" brushRef="#br0" timeOffset="11831">9824 10636 4005,'-22'11'3276,"5"0"-1746,6 14-421,-1 18 214,4-15 1,1 2-714,-2 10 1,-1 4-273,-1-2 0,-1 4 0,2-6-310,2-4 0,0-3-226,-4 13 1,1-9 1015,10-29 1601,0-5-2050,1-1 2068,19-2-2392,24 0-219,-6 0 0,2 1-1338,6 1 0,0 2 2167,3 3 0,-4 0 1,4 2-1,-15 3 0</inkml:trace>
  <inkml:trace contextRef="#ctx0" brushRef="#br0" timeOffset="32852">12758 10504 12489,'1'-6'3276,"0"1"-6553,-1 5 2837,2-36 3716,-1 9-1049,-10-21-1367,-5 28-902,-12 20 0,-6 8-1048,-10 10 1,-4 6 1161,6-3 1,-2 3 0,1 6 285,11 1 1,-1 5 0,1 4 0,2-1 0,3-2-1336,-2 5 1,4-2 0,2 3 550,3-5 0,0 3 0,5-1 1,7-7-670,11-3 0,5-7-2182,10-4 2815,7-1 1,-40-23 0,-5-6-1</inkml:trace>
  <inkml:trace contextRef="#ctx0" brushRef="#br0" timeOffset="33129">12036 10836 8402,'40'-8'1092,"-1"-1"0,3 4 0,5 0-1671,-9 1 1,5-1-1,4-1 1,-2 1-1,-3 1 579,8-1 0,-3 0 0,-1 2 0,2 1 0,1 0 0,-15 1 0,-18 0 0</inkml:trace>
  <inkml:trace contextRef="#ctx0" brushRef="#br0" timeOffset="33584">12800 10935 3507,'33'8'1092,"1"0"0,1 4 0,-11-9 2184,-37-35 0,17 11-3600,20-14 324,10 16 0,10 1 0,-13 1 0,-20-6 0,16 9 0,-1-1 0</inkml:trace>
  <inkml:trace contextRef="#ctx0" brushRef="#br0" timeOffset="34332">13642 10881 13508,'18'-12'3276,"-5"2"-1057,-12 5-2348,-1 3-1793,-27-2 1536,-6 11 305,0-1 0,-2 4 61,0 1 0,0 6-163,8 6 0,1 6 1,4-4 338,-6 8-176,40-2 1,14-7-79,7-25 0,6-11 297,-1 5 1,4-1 0,-5 0-57,-6-3 0,-2 6-143,3 20 0,-6 6 0,-13-7 0,-5 12 0,0 1 0</inkml:trace>
  <inkml:trace contextRef="#ctx0" brushRef="#br0" timeOffset="34828">14028 10842 14141,'10'-11'969,"17"19"0,2 11-62,-10 26-756,7-19 0,-1-2-151,-14 6-190,-3-36-17,12-21 173,13 5-33,-6 4 67,6 15-6,-15 13-3271,8 17 1638,-12 1 1,-1 1 990,6 16 1,-5-23 0,-14-39-1</inkml:trace>
  <inkml:trace contextRef="#ctx0" brushRef="#br0" timeOffset="35095">14576 10121 4061,'12'45'546,"-1"0"0,1 0 0,0 0 0,0 0 0,-3-1 0,0 0-455,-1-6 0,2 7 0,2 4 0,-2-1 0,-2-3 1,-4-8 39,-5 10 1,-6-8-373,0-1 0,-3-1-1398,-3 5 1,-3-3 1257,3-14 1,1-3 0,-8 6 0,15-22 0</inkml:trace>
  <inkml:trace contextRef="#ctx0" brushRef="#br0" timeOffset="35695">14854 10696 4235,'7'-8'3276,"8"-1"0,-13 9-2620,8-3 652,-11 3-1313,-5 4-956,-1 0 1532,0 1 1641,3-1-2256,4-4-119,0 3-38,-10 5 285,-7 5 588,-10 7 0,-1 1-386,3-4 103,0 0 0,9-4 407,18-12-396,30 3 0,10 0-529,-4 2-818,-3 0 1,7 2 0,-5 3 946,-1 9 0,-9-3 0,-10-16 0,-16 1 0</inkml:trace>
  <inkml:trace contextRef="#ctx0" brushRef="#br0" timeOffset="36528">11835 10159 10220,'9'3'3276,"-2"0"-2778,-24 19 1,-13 8-499,2-5 0,4-3 0,6 5 0,28-35 0</inkml:trace>
  <inkml:trace contextRef="#ctx0" brushRef="#br0" timeOffset="36794">12072 10219 4717,'-38'33'1333,"28"-15"-2075,-20 13 0,0 3 742,16-1 0,17-44 0,11-23 0</inkml:trace>
  <inkml:trace contextRef="#ctx0" brushRef="#br0" timeOffset="37793">15006 10080 11586,'-2'-5'3276,"0"0"-413,4 5-3571,13 18 1,10 14 0,-3-3-2570,9 6 2730,-2 1 1,4 5 0,-18-22 0,-24-29 0,-10-13 0</inkml:trace>
  <inkml:trace contextRef="#ctx0" brushRef="#br0" timeOffset="38161">15325 9952 5770,'2'-11'2828,"0"2"-267,11 42-2410,-4-10-106,1 1 0,0 1-990,6 6-694,0-4 1,1 0 1466,14 10 0,-36-36 0,-23-34 0</inkml:trace>
  <inkml:trace contextRef="#ctx0" brushRef="#br0" timeOffset="49627">10933 12060 14583,'-6'0'3276,"1"0"-1763,5 0-1009,-15-16-504,7 13 129,-21 11 0,-16 13 0,1 5-611,11 1 0,2 5 0,0 2 0,-1-2 511,-2-2 1,-1-2-1,1 1 1,3 1-22,1 2 1,0 2-1,5 0 1,10-4-1547,12 3 0,11-3-101,8-6 1,5-2 1306,8 5 1,1-5-1,15-1 1,-8-17 0</inkml:trace>
  <inkml:trace contextRef="#ctx0" brushRef="#br0" timeOffset="50717">14320 11823 10903,'0'-13'3276,"0"2"-872,0 11 598,10-21-2610,-3 16 515,13-7-95,2 26-268,9 15-1471,-5-2 0,4 6 0,0 1 945,-4-5 1,0 1 0,-1 7-179,-5-2 1,1 7 0,0 3-1,-1 1 1,-3-1 0,-5-6-168,-3 9 0,-6-4 1,-1 3-174,4-1 0,2 5 0,-5-4 0,-10-11-1139,-20-9 1,-6-11 1209,2-9 0,12-5 0,42-2 0,10-2 0</inkml:trace>
  <inkml:trace contextRef="#ctx0" brushRef="#br0" timeOffset="58847">16655 11921 18548,'2'-12'2549,"-1"3"-2577,0 8-398,-6 5 12,-22 24 50,10-9-11,-15 18-455,14-10 438,6-8-2172,-1 10 1695,25-3 707,0-6 33,17 3 56,15-7 73,-15-12 0,3 2 203,4 8 1,3 3-1,-3-1-32,-5-5 0,-3 2 263,15 17 1,-18 5-828,-42-12 1,-20 1 0,5-3-986,12-3 1,-1-3 1302,-17-3 0,-6-3 1,9-7-1,8-13 0,2-17 1</inkml:trace>
  <inkml:trace contextRef="#ctx0" brushRef="#br0" timeOffset="59280">16454 11799 6622,'-5'0'3276,"1"0"-826,4 0-2203,93-21-465,-54 15 1,1 1 0,5-1 217,0 2 0,8-1 0,1 0 0,-4 0 0,-7 0 0,3-1 0,-6 2 0,-5 4 0,0 0 0</inkml:trace>
  <inkml:trace contextRef="#ctx0" brushRef="#br0" timeOffset="60381">18112 12270 12309,'2'-5'3276,"0"0"-6553,-2-22 2614,0 17 2105,0-20-1436,0 23-1325,0 0 1453,-5 3-446,-18 12 1,-13 10 0,5 0 311,-3 4 709,2-1 1,-6 5 0,12-4-710,18 0 5,3 5 241,32-41 1,7-14-701,0-3 1030,-11 6 1,5-8 0,0-1 0,-5 2-723,0-7 1,-2-3 378,-4 7 0,1-3 0,0-2 1,-3 2 79,1-7 1,-3 2-1,-1 2-278,-1 7 1,0 2 0,-1 1-81,1-11 0,-5 11-162,-6 27 185,0 10 366,7 37 0,5 12-305,-6-29 1,1 2-40,3 12 0,0 5 0,1-6-154,-1-13 0,0-2-1485,-1 21 1,-3 0 1169,-5-11 1,-2-16 0,0-50 0,-3-4 0,0 0 0,-1 0 0</inkml:trace>
  <inkml:trace contextRef="#ctx0" brushRef="#br0" timeOffset="60648">18493 12172 5159,'35'4'-1093,"1"0"1,-5-7 0,-11 4 1136,-40 25 1,8-20 0,2-4 0</inkml:trace>
  <inkml:trace contextRef="#ctx0" brushRef="#br0" timeOffset="60749">18613 11709 7509,'-5'28'-41,"3"-18"0,3-12 0</inkml:trace>
  <inkml:trace contextRef="#ctx0" brushRef="#br0" timeOffset="61458">19050 11921 11066,'25'14'3276,"-5"-4"0,-20-10-5067,0-1 1269,-3 1 360,-2 5 39,-4 1 5,-3 9 51,-10 9 44,4-4 1,0-1 207,-7 10-90,-2-1-392,24-22-78,4-6-34,2 0-369,4 0 313,10 0 432,4 0 500,5 5 1,4 5 1170,12 14 0,0 3-1053,-14-12 1,-2 1-146,12 15 0,-17-3-1205,-39-16 0,-14-4 765,-11 0 0,-1-2 0,9 1 0,2-2 0,-4-5 0,0 0 0</inkml:trace>
  <inkml:trace contextRef="#ctx0" brushRef="#br0" timeOffset="61725">19500 11979 5921,'9'-3'-1994,"1"37"2626,-18-14 1,9 19 0,-9-28 0</inkml:trace>
  <inkml:trace contextRef="#ctx0" brushRef="#br0" timeOffset="61967">19576 11512 11312,'-3'-14'1524,"2"6"-4801,8 20 2457,2 6 1,-9-22 0,-6-6 0</inkml:trace>
  <inkml:trace contextRef="#ctx0" brushRef="#br0" timeOffset="62291">19879 11251 10410,'24'-6'1456,"0"-1"1,15-4-3096,-31 51 1,-9 19 1164,2-15 1,0 2 0,-1 3 196,3-3 1,0 3 0,-2 1-1,-2-1 277,-6-4 0,-2 1 0,-2 0 0,0-4 0,3-4 0,3 9 0,-3-6 0,-15 2 0,1 0 0</inkml:trace>
  <inkml:trace contextRef="#ctx0" brushRef="#br0" timeOffset="62567">19745 11841 11502,'21'-14'3276,"8"1"-6553,13 8 1638,4 1 1,2-1 1169,-4 1 1,-19 2 0,-70 6 0,4 0 0,0-1 0,0 1 0</inkml:trace>
  <inkml:trace contextRef="#ctx0" brushRef="#br0" timeOffset="63892">20717 11791 14174,'5'-5'3276,"-2"2"-2026,-3 3-690,19 44-78,-10-12-245,-2-1 0,1 7 0,-2-4-178,-4-7 0,-1-1 25,-1 13 0,-2-14 554,0-26-1526,18-33 1,8-14 820,-9 3 30,8-2 1,3 10-166,-8 33 146,-2 3-151,25 14 112,-22-2-1,13 13 1,-26-7-958,-3 11 397,-19-1 1,3-3-1,24-14 1,-19 8 0</inkml:trace>
  <inkml:trace contextRef="#ctx0" brushRef="#br0" timeOffset="64292">21082 11837 10357,'22'-9'2302,"-4"2"-909,-6 38-480,-10 3-1007,9 10 78,-13-17 16,16-25 8,14-14 1,2-4 361,4 3-208,-3-2 1,-4 3 86,-18 10-149,0 2-1444,10 39 1344,-24-2 0,16 8 0,-25-17 0</inkml:trace>
  <inkml:trace contextRef="#ctx0" brushRef="#br0" timeOffset="64825">21505 11853 6990,'26'37'1849,"-13"-27"-609,-7 18 1,1-7-1728,10-39 0,2-9 526,-5 16 724,8-17 0,-1 3-684,-12 22-1118,13 23 1190,-13-1 2207,8 10-2213,-12-15 466,40-37-539,-13 12-75,-6-4 1,-1 3-9,-1 15-1,-10 38-588,-14-9 0,-5 0 600,-4-1 0,2-2 0,13 11 0,0-42 0</inkml:trace>
  <inkml:trace contextRef="#ctx0" brushRef="#br0" timeOffset="65358">21969 11338 1636,'19'26'1092,"0"1"0,-4 0 0,-1 2-295,2 0 0,2 3 1,-2-1-585,-2 5 0,-2-1 1425,-3 1 0,-1-3-196,3 0-56,15-37 1,1-10-1718,-6-7 261,4-12 0,-4 3 760,-15 22-1127,-4 8 3422,11 27-3063,-1 15 0,-2 4-227,-1-17 1,0 1 304,1 19 0,-2-6 62,-8-23-3094,-5-5 3374,-27-3-772,-11-9 1,13 1-1,31-1 1,-2-3 0</inkml:trace>
  <inkml:trace contextRef="#ctx0" brushRef="#br0" timeOffset="66024">22454 11813 2683,'46'-11'3276,"-9"2"-2077,-37 9-548,0 0 1326,45-2-1400,-23 2-536,7-1 1,2 0 445,5-4 1164,6-5-2659,-2-13 0,-1-9 761,-13 1 1,-3-1 179,6 1 0,-5 1 41,-15-12-42,-17 41 2656,-18 15-1992,10 19 1,3 8-848,0-3 0,1 1 248,1 8 1,5 0-32,6-12 1,5-5 161,8-8 892,29-10-328,-14-32 0,0-8-452,-2 10 1,0-3-131,-3-9 1,1-8 0,-1-1-1,-4 8-110,-4 9 0,-1 1-11,5-8 0,2-4 0,-2 12-1906,-2 16-1360,21 2 2457,10 2 1,-43 1 0,-13 0 0</inkml:trace>
  <inkml:trace contextRef="#ctx0" brushRef="#br0" timeOffset="66946">16557 13048 11822,'43'13'297,"-1"-1"1,-10-8 0,5-1 0,7-1 0,3-1 0,3 0 0,1 0 0,1-1-1,-3 0 1,-2 0 0,-4 0 248,8 0 0,-4-1 0,-2 1 0,1-2 0,3 1 0,6-1-296,-14 1 0,4-1 0,3 1 0,2-1 0,2 0 0,0 0 0,2-1 0,-1 1 0,0-1 0,-2 0 0,-1-1 0,-2 1 0,-3-1-373,4-1 1,-3 0 0,-1-1-1,-1 0 1,-1-1 0,-1 1 0,1-1-1,-1 1 1,2-1 182,5 1 0,-1-1 0,1 0 1,-1 0-1,1 0 0,-1 0 1,1 0-1,-1 0-18,1 0 0,0-1 0,0 1 0,0 0 0,0-1 0,0 2 0,1-1 1,0 2-408,-2 0 1,2 1 0,1 1 0,-1 0 0,1 0 0,-2 1 0,-1-1 0,-3 1 0,-3-1 111,6 0 1,-4 0 0,-2 0 0,-1 0 0,4 1 0,1 1 0,6 0 0,0 1 0,-3 0 0,-8 0 0,-12 0 0,-4 0 0</inkml:trace>
  <inkml:trace contextRef="#ctx0" brushRef="#br0" timeOffset="74514">24157 11123 12679,'11'-3'3276,"1"-5"0,-20 36-1791,-2-5 0,-1 5-1103,-4 9 1,-3 6 0,-3 2-745,1-12 1,-2 3 0,-3 0 0,-1 1-1,2-2 1,3-2-459,0 3 1,3-3 0,0-1 0,-3 1-1,-8 9 1,-5 2 0,3-4 0,8-9-1,4 1 1,15-29 0,5-6 0</inkml:trace>
  <inkml:trace contextRef="#ctx0" brushRef="#br0" timeOffset="75379">25117 11406 12948,'-5'2'3276,"-5"0"-756,-20 10-2525,-5 3-1634,8-2 1,0 2 1156,4-1 1,1 0 1334,-16 14-1586,7 0-947,14-9 1187,7-6-2224,9-9 2759,28 4 0,12-1 351,-3 6 355,-5 3 1,2 6-1,-15 2-119,-31 4 1,-18 3-1,5-1-1122,15 2 1,-3-1-134,-18-2 0,-9-2 1,9-16-2652,9-30 3088,-1-23 0,24 51 0,3 0 0</inkml:trace>
  <inkml:trace contextRef="#ctx0" brushRef="#br0" timeOffset="75591">25478 11079 5532,'4'-3'965,"1"25"1,-1 23-1,-1-4-965,-5 8-86,2-6 0,1 8 0,-3-8-1248,-14 4-305,-1-14 1,-3 0 1867,0-4 1,0-1 0,4-4 0,1-2-1,-8 4 1</inkml:trace>
  <inkml:trace contextRef="#ctx0" brushRef="#br0" timeOffset="76147">25282 11504 11256,'-3'-29'1092,"-1"-1"0,14-1 0,6 8 2184,17 17-4409,-7 1 1,1 1-604,14 4 97,-2 14 1,0 3-677,8-4 2739,-8 7 0,-3 3 1581,1 4-958,-14-10 1295,3 2 934,-19-20-901,-1-8 901,19-23-3588,-3 2 1,2 0 92,-8 8 1,-1 1-191,7-7 0,-2 4-2868,-7 14 3039,7 12 0,-10-4 0,4 9 0</inkml:trace>
  <inkml:trace contextRef="#ctx0" brushRef="#br0" timeOffset="76335">26164 11416 12236,'-9'33'384,"1"0"0,-1 0 0,15-1 0,-5-5 0,-27-9 0,0 0 1</inkml:trace>
  <inkml:trace contextRef="#ctx0" brushRef="#br0" timeOffset="76523">26356 11103 6873,'12'-32'168,"-2"6"253,-28 43 1,-5 9 0,13-16 0,-10 12 0,0-1 0</inkml:trace>
  <inkml:trace contextRef="#ctx0" brushRef="#br0" timeOffset="76895">26387 11101 8853,'19'26'1638,"-1"-1"0,12 16-4915,-30-41 5577,30 77-331,-25-39-1693,-5-2 0,0 7 1,8-19-81,33-43 0,-4-6-202,-30 30 290,17-22 1,11-15 0,-5 18-1924,-6 50 1,-7 14 982,1-9 1,1 5-1,-2-4 1,-11-28 0</inkml:trace>
  <inkml:trace contextRef="#ctx0" brushRef="#br0" timeOffset="77490">27136 11470 3081,'2'-9'3276,"0"2"-1638,10-21 0,1-5 595,-3 0-2172,3-3 1,0 1-1044,-8 12 585,-5 17 37,-20 23 0,-7 12 355,0 0 1127,-2 2 1,0-1-1128,5-4-220,15-13 225,9-2-2087,11-4 2900,37-1 2435,-2 5-2727,-11-5 0,-2 7 1117,-1 25 0,-13 9-546,-19-14 0,-8 1 0,1 1-1064,6 0 0,1 1 0,-6-3-28,-13 4 0,-8-3 0,-4-13-368,-4-23 1,-4-13-1,10 12 1,8 44-1,-24-41 1</inkml:trace>
  <inkml:trace contextRef="#ctx0" brushRef="#br0" timeOffset="79490">21753 12735 12270,'0'9'3276,"0"-2"-1638,25-3 0,20-3-1170,-10 0 0,9 1 0,6 0 0,3 0 0,1 0 0,-3 0 0,-4 0-1124,3 0 1,-5 0-1,1 0 1,1 0 0,4 0 611,-9-1 0,3 1 1,3 0-1,1-1 0,1 1 1,-1 0-1,0 0 0,-3-1 1,-2 1 126,7-1 0,-3 0 0,-2 0 0,0 0 0,2 1 0,3-1 28,-9 1 1,1-1-1,2 1 1,0 0 0,1 0-1,1 0 1,2 0 0,2 0-1,2 0-84,-12 1 0,2-1 1,1 0-1,2 1 0,0 0 1,2 0-1,0 0 1,1 0-1,0 0 0,1-1 1,-1 1-1,1 0 1,-2 0-1,1-1 0,-2 0 1,0 0-15,4 0 0,-1-1 0,1 1 0,-1-1 1,1 0-1,-1 0 0,0-1 0,0 1 1,-1 0-1,1 0 0,-1 0 0,-1 0 0,1 0 1,-1 1-87,1 0 0,0 0 0,0 1 0,1 0 0,-1 0 0,0 0 0,-1 0 0,0 0 0,-2-1 0,-1 1 0,-1-1 0,-2-1 0,-2 0 73,12-1 0,-1 0 0,-1-1 0,-4-1 0,-3 1 0,-4 0 0,-7 0 140,9 0 0,-7 1-208,3-1 0,-1 1 68,-11 0 0,0 0 6,20-1-51,-29 1 566,-9 0-572,-2 0 51,18-17 0,5-4 0</inkml:trace>
  <inkml:trace contextRef="#ctx0" brushRef="#br0" timeOffset="95254">28011 11671 16129,'38'-11'546,"0"0"0,0 0 0,0 0 0,-3 0 0,-3 0 0,1 4-1015,6 6 1,1 4 0,-5 2-1171,-7 2 1,-3-1 982,9 2 1,-13-4-1,-37-7 1,-18-6 0</inkml:trace>
  <inkml:trace contextRef="#ctx0" brushRef="#br0" timeOffset="96021">29894 10899 13603,'0'-4'3276,"0"-6"-3025,-15 21 1,-14 18 0,-9 13-1,-4 4 1,4-3 0,9-9-233,-2 2 1,1 1-13,5-10 0,-7 5 0,-3 2 0,-1 3 1,4 0-1,6 1 0,10-2-25,12 7 1,10 3 0,5-1 0,1-4 0,-4-6 0,-7 1 0,2-1 0,8 9 0,1-1 0,0 1 0,0-1-1</inkml:trace>
  <inkml:trace contextRef="#ctx0" brushRef="#br0" timeOffset="96844">32011 10792 3759,'47'-5'1638,"-13"-1"0,2 5 0,-2 18 0,1 12-1092,-10-4 0,5 6 0,1 4 0,-1 3 0,-3 1 0,-8 0 50,-6 7 0,-8 2 0,-4 2 0,0 0 0,3 0-946,5-6 0,4 1 0,1 1 0,-3-1 0,-5-2 0,-11-3-197,-11-2 1,-9 0 0,-6-3 0,-3-2 0,1-4 0,4-6 136,-11 1 0,0-8 1,23-9-1,35-12 1,21-13-1,1 0 0,0 1 1</inkml:trace>
  <inkml:trace contextRef="#ctx0" brushRef="#br0" timeOffset="97564">30333 11149 14331,'-32'30'468,"0"-1"0,-1 1 0,1-1 0,0 1 0,-2 0 0,2-3 0,3 2-364,1 3 1,1 2 0,11-6 394,15 3 106,27-13-3882,3-1 2938,-4-12 0,2-5 1199,21-10-1495,-12-12 0,5-11 0,-5 1 352,-6 5 1,-2-2-531,6-7 1,2-4 0,-9 3 112,-12 6 0,-13 8-939,-25 16 1,-6 6 982,6-6 1,-10 16-1,3 5 1,20-3 0</inkml:trace>
  <inkml:trace contextRef="#ctx0" brushRef="#br0" timeOffset="98055">30698 11237 7221,'-11'34'1058,"1"-1"1,12 6 0,2 1 302,-13-1 1,8-9-1595,31-23 1,6-16 760,-19-13 0,-4-9-906,9-2 1,0-4 0,-15 9 88,-36 11 1,2 3-1,42-10 1,5 3 0,-16 13-1</inkml:trace>
  <inkml:trace contextRef="#ctx0" brushRef="#br0" timeOffset="98687">31240 11302 2588,'18'-9'3276,"-3"2"-940,-15 7-2627,0 6 1700,-4 3-1342,-3 7-938,-15 13 1280,-3 4 1229,9-5 0,4-1-1035,4 1-623,33-41 1,8-13 13,-3-5-39,-5 4 0,3-5 1,-14 5-2807,-29 2 1731,0 12-404,-17 7 1524,7 34 0,17-36 0,2 14 0</inkml:trace>
  <inkml:trace contextRef="#ctx0" brushRef="#br0" timeOffset="99288">31668 11282 2555,'7'-4'2520,"-1"2"252,5 1-2878,-18 21 1605,6-7-1060,-19 15 1,-5 5 726,8-7 1,10-2 11,29 0 1,9-7 1967,6-16-4087,-9-22 0,3-13 0,-14 1-698,-19 5 1,-10 0 1162,-16-14 1,-5 9-1,-9 26 1,5 9-1</inkml:trace>
  <inkml:trace contextRef="#ctx0" brushRef="#br0" timeOffset="113843">13226 12633 18196,'-1'22'173,"12"8"1,7 5 74,-2-6 1,3 1-1,2 4-112,0-1 0,2 4 1,2 2-1,0 2 1,0-2-1,-2-4-107,1 2 1,-2-4-1,1 1 1,4 4 31,-3-7 1,3 3-1,2 3 1,1 1-1,1-1 1,-1-2 0,-1-3-1,-3-4-881,4 1 1,-2-5 0,0-2 0,3 3 510,-1 0 1,2 2-1,2 0 1,0 0-1,1-2 1,-1-3 527,4-3 1,1-2 0,0-2-1,-1-2 1,-2 0 74,10 3 0,-2-1 0,8-3-169,-16-6 1,5-1 0,4 0 0,2-2-1,2 0 1,0 0 0,-1 0 0,-2-1-1,-4 0-36,3 0 1,-4-1 0,-1 0 0,1-1-1,3 0 1,6 1-53,-12-1 1,5 0-1,2 0 1,4 0 0,1 0-1,1-1 1,2 1 0,-1 0-1,0-1 1,-1 1-1,-3 0 1,-1-1 0,-3 1-1,-4-1-206,16 0 0,-6 0 1,-3 0-1,-1 0 0,1 0 1,5-1 173,-7 1 0,1 0 0,2 0 0,1 0 0,0 0 0,2-1 0,-1 0 0,0 1 0,0-2 29,-2 1 0,1-1 0,2 0 0,0 0 0,-1-1 1,0 1-1,-2-1 0,-1 1 0,-3 0 0,-3 0-142,8 0 1,-7 1 0,-1-1 0,2 1-1,9-1 133,-13 1 1,4 0 0,4-1 0,2 1 0,2-1 0,2 0 0,1 1 0,0-1 0,0 1 0,-1 1 0,-1 0 0,-2 1 0,-3 0 29,3 2 0,0 0 1,-2 2-1,0 0 1,-1 0-1,-1 0 1,0 1-1,0-1 1,-1 0-1,1 0-47,0-2 1,-1 1 0,0-2 0,0 1 0,0 0-1,-1 0 1,1 0 0,0 1 0,1 0-9,4 2 0,2 0 0,1 1 0,1 0 0,-1 0 0,-2 1 0,-3-1 0,-3-1 0,-4 1 54,4 0 1,-6-1 0,-1 1-1,8-1-42,-9-2 0,4 1 1,4-1-1,3 0 1,1 0-1,1 0 0,-2 0 1,-1 0-1,-3 0 1,-4-1-13,9 2 0,-5-1 0,-2 0 0,2 0 0,6-1 0,-8 1 0,4-1 0,3 0 0,2 1 0,0-1 0,0 0 0,0 1 0,-1-1 0,-3 1-4,5-1 0,1 1 0,-2 0 0,-1 0 0,-1 0 0,-3 0 0,-2 0 4,7 0 0,-5 0 0,-1 0 0,5 0 76,-7 0 1,3 0 0,3 1 0,0-1 0,0 1 0,-1-1 0,-3 0-45,6 0 1,-1-1-1,-2 0 1,-2 0-1,-4 0 674,2 0 0,-4 0 1,8-1-698,-8-1 1,7 0 0,4-1 0,4-1 0,-1 1 0,0-1-1,-3 1 1,-6-1-15,3 1 0,-5 1 1,-2-1-1,2 0 1,5-2 12,-8 1 1,4-1 0,2-1-1,2 0 1,1 0 0,-2 0 0,-1 0-1,-3 1 1,-4 0 454,13-1 0,-4 2 1,-3-1-1,1-1-463,1-1 0,2-1 0,-3-1 0,-4 1-2,-7 2 0,-4-1 1,4 0 50,6-2 0,4-1 0,0-1 0,-4 2-38,-4 1 0,-3 0 0,7-4-295,-6-1 1,8-4 0,5-3 0,2-2 0,2 0 0,-2-1 0,-2 1 0,-6 2-1,-7 3 284,6-4 0,-8 2 0,6-3-261,-2 2 0,8-3 0,3-2 0,1-1 1,-1 0-1,-6 3 0,-7 1 264,-1 0 1,-6 1 0,-2 0 147,6-4 1,3-3-154,-4 3 1,5-4 0,2-3 0,1 1 0,-4 3-1,-3 3 1,-1 1 0,0 0-1,0 0 156,7-6 1,1-1-1,0 1 1,-3 2-157,-2 3 0,-1 3 0,-4 2 1136,-6 5 1,0 0-1128,6-4 1,3-2-1,2-2-3,-3 0 0,1-2 1,1 0-1,-2 1-2,1 2 0,-2 0 0,1-1-2,9-10 0,1-2 0,-11 8 0,-15 9 1638,1-2 0,1-3-1600,-3-1 0,-1 0-58,1 0 1,1-1 19,3-8 0,-1 0-67,-6 7 0,-2 2-73,3-11-224,-3-1-1289,-12 22 964,-31-3 533,-8 10 94,5 5 0,-8 1 1,1 2 36,8 0 1,2 1 0,0 0-1069,-3 0 1,0 1 0,5 0 882,-12 6 215,53-6-2,15-4 0,6-2 14,14-3 0,5-1-14,-9 0 1,1 0 0,-1 3-1161,9 9 1,-3 3 1237,-8-8 0,-8 5 2271,-19 36-5113,-11 6-516,0-28 3062,-16 18 1,28-42 0,-8 2 0</inkml:trace>
  <inkml:trace contextRef="#ctx0" brushRef="#br0" timeOffset="115587">21828 11167 12696,'0'4'2749,"0"-2"-2434,0-2 446,-77-105-761,52 79 0,-1 3 0,-3-4-656,1-2 1,-3-5-1,-2-1 1,-2 0 0,-2 5 552,0 6 1,-3 2 0,-2 1-1,-1 2 1,3 0 0,2 2 102,-1-2 0,3 2 0,0 1 0,-5 0 34,-2 2 1,-5 1 0,-2-1 0,-1 2 0,3 2 0,5 3-54,-7 1 1,5 3-1,-4 3 17,10 0 0,-4 2 0,-2 0 1,1 1-1,1 0 0,4 0-743,-13 1 0,5 0 0,-1 1 743,5 2 1,-1 2 0,0 0-1,6-1-744,-3 1 1,0 1 742,7-2 0,-3 2 0,-2 0 1,2-1 413,-5 1 0,1 0 1,-4 0-412,6-1 0,-3 1 0,-2-1 0,1 1 0,4-2-206,-8 2 1,3-2 0,-1 0 7,-14 3 0,-1 0 1,33-7-1,37-6 0,29-5 1</inkml:trace>
  <inkml:trace contextRef="#ctx0" brushRef="#br0" timeOffset="121077">11216 16287 13900,'-5'5'2190,"1"0"-2268,30 3 0,29 0 1,6 0 410,-19-4 0,5-2 1,3 0-1,1 0 0,-1 1 1,-2 1-462,1 1 1,-1 1 0,-1 1 0,1-1 0,2 0 139,-7-3 0,3 0 0,1-1 0,0 0 0,-3 0 0,-4 0 0,-6 0 564,10 2 1,-1-1-553,-3 0 1,6-1 0,4 0-1,0 0 1,-2 1-97,-3-1 1,-2 0-1,1 0 1,1 0-1,1 0 80,1 0 1,3 1-1,1 0 1,0 0-1,-2 0 1,-2 0-8,-2 0 0,-4 1 0,0-1 0,2 1 0,4 0 5,-4-1 0,4 1 0,3-1 1,1 1-1,1-1 0,0 1 1,-2-1-1,-3 0 0,-5 0 7,4 0 1,-4 0-1,-3 0 1,2 0-1,5 0-5,-5-1 0,5 0 0,3 0 0,2 0 0,0 0 1,-1 0-1,-4-1 0,-5 0 0,-5 0-62,7-2 1,-7 0 0,1-1 100,0 0 1,1 0 0,1 0-1,-3-1-427,0 1 0,-2 0 0,3-1 427,0 1 1,3-1 0,-1 1 0,0-1 76,2 0 0,-2 0 0,4 0-115,-4 1 0,4 1 0,2-1 0,0 1 0,-2 0-9,0 0 0,-1 0 0,0 1 0,-1 0 0,0 0 171,8-1 1,0 1 0,-2 0 0,-3 0-172,4 2 0,-2-1 0,-10 1 0,-2 0-5,15 2 408,-16-1 0,5 0 0,-1 0-370,12-1 1,-1 1-23,-11 0 0,1-1 0,-4 0-11,-3 0 0,-3-2-1470,11 0 1504,-13 0 534,8-1-3845,-12 0 3244,15 6 0,-20-4 1,10 5-1</inkml:trace>
  <inkml:trace contextRef="#ctx0" brushRef="#br0" timeOffset="124308">9922 16822 11766,'5'0'3276,"-2"0"0,19-27-2360,-1 3 1,4-5-852,7-2 0,5-2 1,-1 0-66,-11 8 0,-2 1 0,4 0-820,5-3 1,5-1 0,0 0 0,-5 3 387,2-2 1,1 0 81,-3 1 1,4-4 0,0 0 0,-3 3 351,4-5 1,-2 1-99,-8 7 0,1-2 0,-4 4 96,5-7-1421,-9 7 1323,1-2 0,2-2 604,-4 0 0,0 0-1498,3-2 1,-4 1 1918,-11-6-1255,-32 33 1,-10 10 343,-5 2 1,-1 2-48,6-4 1,3 0 3169,-3 2-3458,62-26-1320,14 0 1,4-1 1239,-11 5 0,0-1 26,12-5 1,-2 7 1750,-3 28-700,-23-2-124,-11 10 1,-1 7-1648,4-1 1,1 3 0,-1-3-547,-2-5 1,-1-1 1816,9 20 0,-5-11 0,-9-31 0,-1-4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1T19:04:41.829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2798 6563 13429,'13'9'3276,"-3"-2"-6553,12-5 3275,4-2 1101,-1 1 1,2 0-742,0-1 1,1 0 566,17-1 1,5 0-622,-9-2 1,2 0 0,0-1-681,4 0 1,0 1 0,3-1 454,-9 0 1,1 0 0,1-1 0,3 1 36,0 0 1,3 1-1,2 0 1,-1-1 0,-3 1-66,3 0 1,-4 1 0,3-1 0,5 1 4,-14 1 0,2-1 0,3 1 0,1 0 0,3 0 0,0 0 0,2 0 0,1 0 0,1 0-7,-10 0 0,2 1 0,1 0 0,1 0 1,1-1-1,1 1 0,1 0 0,-1 0 1,1 0-1,0 0 0,0 0 0,-1 0 0,0 0 1,-1 0-121,2 0 1,0-1-1,0 1 1,0-1-1,0 1 1,-1-1-1,1 1 1,0-1-1,-1 0 1,1 1 0,0-1-1,0 1 1,1 0 75,-3-1 0,0 1 0,2 0 0,-1 0 1,0 0-1,1 0 0,-1 0 0,1-1 0,-1 1 1,-1 0-1,0 0 0,-1 0 0,0 0 0,-2-1-102,5 1 0,0 0 0,-1-1 0,0 0 0,0 1 0,-2-1 0,0 0 1,-2 1-1,-1-1 0,-2 1 0,-1 0 122,10 0 0,-5 0 0,-2 0 1,0 0-1,3 0 0,5 1 29,-11-1 1,1 1-1,2 0 1,1 1-1,2-1 1,1 0-1,1 1 1,0-1-1,2 0 1,0 0-1,0 0 1,0 0 1,-5-1 0,1 0 0,2 0 0,0-1 0,2 1 0,-1-1 0,2 1 0,-1-1 0,0 0 0,0 1 0,0-1 0,-1 1 0,-1-1 0,-1 1 0,-2 0 0,-1 0-47,7 0 1,-3 1 0,0 0-1,-2 0 1,-1 1 0,0-1-1,0 0 1,0 0 0,1 0 0,1-1-1,2 1-7,-2-1 1,4-1-1,1 0 1,1 0 0,2 0-1,-1 0 1,-1 0 0,-1-1-1,-2 1 1,-3 0 0,-3 1-1,-4-1 1,-5 1 270,12 0 0,-8 1 1,-4 0-1,2 1-272,2-1 1,-1 0-1,0 1 1,4 1 235,-1 0 0,2 0 1,1 1-1,4 1 1,4 0-237,-11 0 0,4 0 0,3 1 0,1 0 0,2 1 0,1 0 0,-1 0 1,0-1-1,-3 1 0,-1-1-171,1 0 1,-1 0 0,-1 0 0,-1-1 0,0 1-1,1 0 1,1 0 0,1 0 172,-2 1 1,3-1 0,1 1 0,1 0 0,-1 0 0,1-1 0,-3 1 0,-1 0 0,-3-1 0,-4-1-4,9 2 0,-5-1 0,-2 0 0,-3-1 0,-1 0 559,7 0 0,-3 0 0,7 1-559,-12-2 1,6 1 0,3 0-1,2 0 1,1 0 0,-2 0 0,-2 0-1,-5 0-445,8 0 1,-5 0 0,0 0-1,6 1 445,-11-2 0,3 0 0,2 1 0,2 0 0,0 0 0,1 0 0,0 0 0,-2 0 7,0 0 1,2 0 0,0 1 0,0-1 0,-1 1-1,-2-1 1,-3-1 0,-3 1-17,6 0 1,-5-1 0,-1 1-1,6 0 9,-2-1 0,4 2 0,4 0 0,1 0 0,0 0 0,-2-1 0,-2 0-53,-2 0 0,-1-1 1,-1 0-1,-1 0 0,-1-1 1,-2 1 60,5 0 0,-3-1 1,1 0-1,7 1-6,-7-1 1,5 0-1,4 0 1,3 1-1,1-1 1,-1 1 0,-3-1-1,-3 0 1,-6-1 5,8 0 0,-7 0 1,-1 0-1,5-1-8,-4 1 0,5 0 0,2 0 0,-2 0 0,-4-1 0,-6 0 84,11 1 0,-2-2-61,-9 1 1,5-1-1,1 0 1,-1 0-1,-5 0 324,-1-1 1,-4 0 0,4 0-348,7 0 0,6-1 0,0 1 0,-3-1-188,-9 0 0,-1 0 0,0-1 0,3 1 198,-1 2 0,4-1 1,1 1-1,1 0 0,0 1 1,-4-2 71,10 1 1,-3-1 0,0 0 0,2 1-82,-2 0 0,4 1 0,-1 0 0,-4 0 0,-8-1 16,-1 1 0,-6-1-14,3 0 0,0 0 301,8 1 1,6-2-318,-13 1 1,6-1 0,1 0 0,-1 0-1,-3 0 399,2 0 0,-3 1 0,2 0-385,7-1 1,6-1-1,-3 0 1,-9 1-2,-9 1 0,-5 0-216,1 0 0,1-2 261,7 1 0,2-1-849,1-2 0,0 0 862,-3 0 1,-2 0-59,-7 0 0,-3 1-5,-3 0-711,-16 3 711,1 0-3272,42-2 2621,-21 6 1,-4-2-1,-4-10 1,-28 6 0</inkml:trace>
  <inkml:trace contextRef="#ctx0" brushRef="#br0" timeOffset="1602">23049 6708 15104,'-7'0'3276,"1"0"-1638,26 0 0,14 0-1933,-7 1 0,2-1 375,9 0 0,7 0 1,1 1-957,1-1 0,1 0 1,6 1 1015,-16 2 1,4 0 0,3 1 0,2 0 0,-1 1 0,0-1-1,-2 1-247,0-1 1,-1 0 0,-1 0 0,1 0-1,0 1 1,3 0 156,-4 0 0,2 1 1,2 0-1,0 0 1,0 0-1,0 1 1,-2-1-1,-3 0 9,3 0 1,-3 1-1,-1-1 1,0 0 0,1 1-1,2-1 57,1 1 0,2-1 0,2 1 0,0 0 0,0 0 0,-1-1 0,-1 0-16,4 0 1,-1 0 0,0 0 0,-1 0 0,2-1 0,2 0-65,-6-1 0,2 0 1,2 0-1,1-1 1,-1 1-1,-2-1 1,-3 0-1,-3 0 43,10 0 0,-4 0 0,-2-1 0,-1-1-378,-1 0 1,1-1 0,-4-1 0,-11 0-2979,-4-1 3191,-7 1 0,-9 1 0,-5 0 0</inkml:trace>
  <inkml:trace contextRef="#ctx0" brushRef="#br0" timeOffset="6725">5869 9371 13631,'-13'12'3131,"3"-2"-3019,7-10-3389,23 0 3207,20 0 313,-12-1 1,8 0 0,8-1-1,6 0 1,4-1 0,2 1-1,1 0 1,0 0 0,-2 1-174,-11 0 0,2 0 0,1 1 0,1-1 1,1 1-1,1 0 0,-1 0 0,1 0 1,0-1-1,0 1 0,0 0 0,-1-1 1,-1 1-146,2-1 1,1 0 0,-1-1 0,0 1 0,0 0 0,0-1 0,0 1 0,-1-1 0,1 1 0,0 0 0,-1 0-1,1 0 84,0 1 0,1-1 0,2 1 0,1 0 0,-1 0 0,-1 1 0,0-1 0,-3 0 0,-2 0 0,-3 1 0,-4-1 0,-4 1 16,11-1 0,-9 1 0,-2 0 0,5 0-246,4-1 1,3 1 0,1-1 0,2 0 0,-1 1 259,-8-1 0,0 1 0,0-1 0,2 0 1,2 0-1,4 0 70,-8-1 0,4-1 0,2 0 0,3 1 1,0-2-1,2 1 0,-1 0 0,0-1 0,-1 1 1,-3-1-1,-2 1-84,4 0 1,-2 0 0,-2-1 0,0 1 0,-1 0 0,0-1 0,1 0 0,1 0-21,0 0 1,1 0-1,2 0 1,0-1 0,-1 1-1,0-1 1,-3 0 0,-3 1-1,-4-1-5,12-1 0,-5 0 0,-3-1 0,-2 1 189,0 0 0,-2 0 0,-1 1-171,-2-1 1,0 1 0,3 0 11,8-1 1,6 1 0,0-1 0,-8 2-31,1-1 0,-3 0 0,1 1 0,2 0 0,-15 1 1932,-18 2-1932,-4 0-445,1 0 484,-1 0 6,-3 0-90,-2 0 1999,-2 0-1954,4 0 0,0 0 0</inkml:trace>
  <inkml:trace contextRef="#ctx0" brushRef="#br0" timeOffset="12489">22829 8452 15860,'11'-2'3276,"-2"0"-2664,-9 2-551,9-1 1255,8 18-392,6 6 1,3 9-1348,-7 1 0,2 9 0,-1 5 0,0-2 0,-1-6 434,3 1 0,-2-5 0,1 4 2,-4-1 1,2 6-1,-1 0 1,-3-4-1,-3-11-1,0 2 604,15-35 0,7-13-676,-6-3 1,1-5-1,2-3 38,-2 3 1,1-1 0,3-3-1,0-1 1,3-1-285,-6 3 1,2-2 0,2-2 0,1-1 0,-1 0-1,0 1 1,-3 2 0,-1 2 246,1-2 1,-2 2 0,-1 1 0,0 0 0,2-2-489,4-4 1,3-2 0,2-1 0,-3 1 0,-5 4 0,-8 7-2731,5-13 3652,-35 15 1,1 18-1,-30 22 1</inkml:trace>
  <inkml:trace contextRef="#ctx0" brushRef="#br0" timeOffset="13767">7473 12689 12085,'-5'6'1638,"42"-9"0,23-4-1252,-29 5 1,1 1 0,9 0-153,-10 1 0,5 0 0,4 0 0,5 0 0,4 0 0,2 0 0,2 1 0,2-1 0,1 0 0,0 1 0,-1-1 0,-1 0 0,-1 0 0,-3 0-409,-3 0 0,1 0 0,-1 0 0,1-1 1,-1 1-1,0 0 0,0-1 0,0 1 1,0-1-1,1 1 0,-1 0 0,1 0 0,-1 0 1,1 0 179,-2 0 1,1 1 0,-1 0 0,1 0 0,0 0 0,0 0 0,0 0 0,-1 0 0,1 0 0,0 0 0,0 0 0,0-1 0,0 1 0,-1-1 0,0 0-241,4-1 1,2 0 0,1-1 0,1 0 0,0-1 0,1 1 0,-2-1 0,-1 1 0,-2 0 0,-3 0 0,-3 1 0,-3 1 0,-5 0 0,-5 1-131,18 6 1,-13 2 0,3-6 0,9-9 0,6-4 0,-9-3 0,-26 2 0,-60-6 0</inkml:trace>
  <inkml:trace contextRef="#ctx0" brushRef="#br0" timeOffset="15589">24014 11049 14645,'25'-18'3276,"-5"4"-3253,-20 14 1277,-124 181-1300,93-145 0,-1 2-7,10-8 0,-3 7 1,-2 3-1,-2-1 1,0-2-1,-2-6-649,-4-5 1,-3-4-1,0-3 1,1-2 0,5-1 245,-17 6 0,9-1 1,12 2-1,16-5 1,49-27-1,0 0 0,0-1 1</inkml:trace>
  <inkml:trace contextRef="#ctx0" brushRef="#br0" timeOffset="15902">23397 10927 7372,'12'-14'2419,"-2"4"-2246,13 8 1,7 9 489,5 14 0,4 10 0,3 0-30,-3-6 1,3-1 0,1 2-1,1 3-533,-9-4 0,0 3 0,0 1 0,1 2 0,0 0 0,1 0-569,-2-1 1,2 2 0,0 1 0,0 0 0,-1-1 0,-2-1 0,-2-4 140,4 4 0,-2-3 0,-2-2 1,0 2-1,4 4 0,3 4 1,-8-7-1,-18-17 0,-24-23 1</inkml:trace>
  <inkml:trace contextRef="#ctx0" brushRef="#br0" timeOffset="17218">26721 8568 4330,'-16'-4'1638,"-27"-4"0,-10 1 0,8 5 0,-7 2-1470,15 1 0,-6 0 1,-5 2-1,-3-1 1,-1 1-1,0 0 1,2 0-146,6 0 1,0-1 0,0 1 0,-1 0 0,0 0 0,0 0 0,0 0 0,-1 0-123,-2 1 1,-2 0 0,0 1 0,0-1 0,0 1 0,1-1 0,1-1 0,3 0 84,-5 0 1,0 0 0,2-1 0,2 0-1,3-1 1,4-2-1080,-10 0 1,5-2 0,10-2 272,2-4 1,25 5 0,17 9 0</inkml:trace>
  <inkml:trace contextRef="#ctx0" brushRef="#br0" timeOffset="17694">25469 8147 16174,'-30'29'216,"0"-1"1,0 1-1,0-1 1,-5 7 0,-1-2-1,0-2-1309,-4-3 1,0-2 0,3-1 46,2 2 0,3 2 2023,1-1 1,1 3 0,19 1-1634,23-6 1,17 1-1,9 1 1,3-2 0,-4-1 622,1-1 0,1-2 1,0-1-1,2 2 1,-2-1-1,3 2 1,-1-1-1,-1-1 1,-4-4-1,-3-4 1,-1-1-1,1 0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1T19:05:16.183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24306 7792 11810,'21'-1'3276,"-4"0"0,-17 1-26,4-5-3065,-3 5 902,-34 34-975,6-12 0,-7 3 0,-7 3-522,9-7 0,-5 2 1,-4 1-1,-2 1 1,-2 1-1,2-1 0,2-2 1,4-1-247,-4 1 1,4-2-1,1 0 1,-1-1 0,-3 1 186,0 0 1,-5 2 0,-3 1 0,1-1 0,3-3 0,5-3 0,9-6-188,-3-4 1,8-5-1,-6 3 1,12-5 0</inkml:trace>
  <inkml:trace contextRef="#ctx0" brushRef="#br0" timeOffset="313">23548 7953 14101,'22'-43'3176,"-3"8"-2969,-18 34-240,1 0-29,-1 10 1154,-4 20 0,-4 14 0,0-5-201,1 9-525,-3-2 0,-2 7 1,11-10-2006,16-20 1,7-4 1568,17 12 0,6 4 1,-25-17-1,-28-19 1,14 7-1</inkml:trace>
  <inkml:trace contextRef="#ctx0" brushRef="#br0" timeOffset="1213">24498 10726 4454,'31'-16'1092,"-1"0"0,2-1 0,-14 8 2184,-27 13-699,-13 13-2130,-1-2 0,-10 5 0,-5 2 0,-3 2 0,-1-1-857,6-4 0,-3 0 1,-2 0-1,-2 1 1,0 0-1,0 0 0,0 1 1,1-1 337,0 1 1,0 0 0,1 1 0,-1 0 0,0-1 0,1 0 0,0 0 0,0-1 0,-3 0 0,-2 1 0,1-1 0,0-1 0,3-1 0,3-2 0,5-1 0,1-1 0,-1 0 0,0 1 0</inkml:trace>
  <inkml:trace contextRef="#ctx0" brushRef="#br0" timeOffset="2012">23335 10993 14225,'8'14'3276,"-1"3"-1612,-7-9-801,-14 20-4140,2-1 3990,-4 1 0,-4 6 0,2-4-640,6-7 0,1-1 432,-11 20 1,3-2-271,14-7-1087,28-15 1,18-3 0,0-1-242,-6-1 1,2-2 0,5 1 727,-1-4 1,8 1 0,3 0 0,-1 0 0,-7-2 0,-12-2 0,9 1 0,-4-3 0</inkml:trace>
  <inkml:trace contextRef="#ctx0" brushRef="#br0" timeOffset="3278">16608 12112 14241,'9'3'2655,"-2"0"-2187,15-1 0,16 0 0,12 0 0,9 0 0,3 0 0,-2 0 0,-4 1-617,-12 0 1,0 0 0,1 0-1,0 1 1,0-1 0,1 1-1,1-1 1,-1 1 0,2-1 168,-1-1 0,2 1 0,0-1 0,0 0 0,1 1 1,0-1-1,1 0 0,-1 0 0,0 1 0,0-1 33,0 1 1,1 0 0,1 0 0,0 0 0,-1 0-1,0 0 1,-1 0 0,-1-1 0,-2 1 0,-3-2-142,9 0 1,-5 0 0,-2-1 0,0 0 0,4 0 0,6 0 157,-14 1 1,2-1 0,4 1 0,2-1 0,2 1 0,1 0 0,1-1-1,0 1 1,-1 0 0,0-1 0,-1 1 0,-3-1 0,-2 1 0,-4-1-122,9 1 0,-4-1 0,-2 0 1,-2 0-1,0 0 0,0 0 0,2 1 1,4-1 55,-3 0 1,4 1-1,4 0 1,1 0 0,0-1-1,0 1 1,-3 0-1,-2 0 1,-5-1 0,-6 1-1,-6-1 8,4 1 0,-9-1 0,6-1 50,0-1 0,6 0 0,5-2 0,2 1 0,1-1 0,-1 0 0,-3 0 0,-5 1 32,8 0 0,-6 0 0,0 1 0,6-2-95,-7 1 1,5 0 0,4-1-1,1 0 1,-1 0 0,-3 0 0,-5 1-1,-7 0 841,19 0 1,-10 1-842,-4 1 0,-3 1 2516,7 2-2712,5 5 151,-21-3 40,-14 3-35,-13-6-707,1-1 752,2 2-559,0-2 554,9 15 0,-13-18 0,4 8 0</inkml:trace>
  <inkml:trace contextRef="#ctx0" brushRef="#br0" timeOffset="7811">2469 8021 13760,'0'-13'2089,"0"2"-5366,0 11 1846,-68-45 3187,38 30-1829,-9 12 0,-10 5 1,2 13 119,17 11 0,2 11 0,2 7 0,1 1 0,-1-3-291,0-5 0,0 0 1,1-1-1,-1 2 0,1 3 263,4-5 0,-2 1 0,1 1 1,0 1-1,1 2 0,3 3 1,2 1 160,6-1 1,1 3 0,3 3 0,1 2 0,1 0 0,2 1 0,-1-2 0,1-2 0,0-3 0,-1-4-395,-2 6 0,0-5 1,1-3-1,1 2 0,0 6 246,2-5 0,1 5 1,0 3-1,0 2 1,1 1-1,1-2 1,0-1-1,0-4 0,2-4 120,1 4 0,1-5 1,1-1-1,-1-3 1,0 1 64,0 1 0,-1-2 0,0 0 0,0 5-57,1-1 1,1 4-1,0 2 1,0 0-1,0-2 1,-1-6-92,0 9 0,0-6 0,1 1-44,-1-6 0,1 1 0,1-1 1,-1-5-4,2 6 0,0-2 404,1-2 1,0 2-1,0-2-370,2 5 0,1 1 620,0 0 1,1 3 0,3 3-645,-4-8 1,3 2-1,0 1 1,0-2-1,-2-3 349,2 4 1,-2-3-1,2 2-370,1 5 0,2 4 1,0-3-1,-4-10 56,7 8 1741,-1-4-1774,-1-3-1,-9-15 1,2 1 22,6 12 0,0-2-11,4 9-29,-6-14 1,-1-3 123,-7-8 95,15 14-167,-12-12-63,8 7 2067,-15-22-1993,-2-2-3356,1-2 0,3-27 2621,-1 3 1,1-4-1,3-13 1,0-1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1T19:06:00.590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13161 6962 11911,'5'8'2174,"-1"-2"-1211,-4-2-823,0-3 594,1 2 1579,2-3-856,12 0-584,19 0-481,5 0-924,2-3 1,9-2 0,-5 1 626,-9 1 1,-1-1-50,9-1 1,3-1 0,-6 1 65,8-2 97,-18 3 0,4-1 0,-2-1-103,1 0 1,2-1-2,3-3 0,7-2 0,0 0 0,-8 2-103,-6 1 1,-3-1-3,3-1 0,3-1 0,-7 3 0,-3 2 0,-29 6 0,3 0 0</inkml:trace>
  <inkml:trace contextRef="#ctx0" brushRef="#br0" timeOffset="1633">14523 3846 13765,'4'-9'2762,"0"2"-2320,-4 7 426,-1-5-868,-7 16 163,-8 4-72,-1 10 1,-5 10-1,-2 1-126,0-4 0,-2 2 0,0 1 0,1-1-674,2-3 1,1 0-1,1 0 1,-2 0 435,-1 0 0,0 1 0,-1-1 0,2-3-1366,-8 5 1,-1-3 1216,-8 4 0,16-14 1,52-39-1,3-8 0,-1-1 1</inkml:trace>
  <inkml:trace contextRef="#ctx0" brushRef="#br0" timeOffset="2057">13870 4127 12023,'6'-12'3276,"-1"2"-2233,13 16-788,-4 21 0,1 8 246,3-2 0,0 2-168,-4 12 0,4-1 154,8-17 1,7-3 0,-3-5-561,-5-4 0,4-4-747,10-1 1,9-2 0,2-1 0,-7-2-820,6 0 1,0-1 1273,-7-1 1,4 2 0,0-1 0,-8-1 0,-7 0 0,-3-1 0,4 0 0,0 1 0</inkml:trace>
  <inkml:trace contextRef="#ctx0" brushRef="#br0" timeOffset="24519">14358 10792 15171,'-8'6'2638,"2"-2"-2134,6-4 0,67-6-667,-37 2 0,6 0 0,4-1 0,5-1 0,2-1 0,3 0 1,1-2 362,-11 3 0,1-1 0,3-1 0,2 0 0,2 0 0,1-1 1,1-1-1,1 1 0,0-1 0,1 1 0,-1-1 0,0 0 0,-1 0 1,-1 1-1,-2-1-262,-1 1 1,0 0 0,-1 0 0,-1 1-1,0-1 1,0 0 0,0 0 0,0 0-1,0-1 1,2 0 0,0 0 0,2-1-1,0 0 1,3-2 83,-8 3 1,1-2 0,2 0 0,2 0 0,0-1 0,2 0 0,0 0 0,1-1 0,0 0 0,1-1 0,-1 1 0,1-1 0,-1 1 0,-1-1 0,0 1-1,-1-1 1,-1 1 0,-1 0 0,-2 0 0,-1 1 0,-2-1 0,-2 2-19,14-6 0,-4 2 0,-3 0 0,-1 0 0,-2 0 0,0 0 0,-1 0 0,0-1 1,2 0-1,1 0 0,3-2-6,-8 4 0,2-2 0,1 0 1,2-1-1,0-1 0,1 1 0,-1-1 1,1 0-1,0 0 0,-2 1 0,0-1 1,-1 1-1,-2 1 0,-2 1 1,-2 0-1,-3 1-47,14-5 0,-4 1 0,-3 1 0,-2 1 1,-1 0-1,0 1 0,0-2-18,7-2 1,2 0 0,-1 0 0,-3 0 0,-5 1 0,-7 1-1573,5-8 1,-11 3-1639,-9 5 0,-12-3 2457,-26 23 1,6-1 0,0 2 0</inkml:trace>
  <inkml:trace contextRef="#ctx0" brushRef="#br0" timeOffset="24830">18538 9302 5142,'29'-6'819,"2"2"0,9 1 0,4 2 0,-2 3-217,-2 6 1,0 4 0,0 1-1,1-3-616,2-5 0,2-4 0,-2 3 0,-3 8 355,-1 10 1,0 8 0,-8 2 0,-14-2-1381,-26 5 0,-11 2 1149,5 4 1,-1 3-1,-1-6 1,-5-9 0,0-4-1,4-4 1,0 0-1</inkml:trace>
  <inkml:trace contextRef="#ctx0" brushRef="#br0" timeOffset="25586">14540 9826 12741,'12'6'3276,"-10"31"-3933,-9-15 0,-6 5 1251,-2 4 1,-6 8 0,-2 3 0,-1 1 0,1-3-485,0-1 1,-1-1 0,1 0 0,-2 1-76,3-2 0,-2 1 0,0 1 1,1-2-1,2-5-33,-1 2 0,1-5 0,6-5-903,6-2 912,5 7 95,21 1-151,3-7 1,9 3 44,1-4 0,8 4 0,3 1 0,-1-3 0,-8-4 0,-2-3 0,0-1 0,11 9 0,0-1 0,0 1 0</inkml:trace>
  <inkml:trace contextRef="#ctx0" brushRef="#br0" timeOffset="51394">15066 4734 3557,'6'4'3276,"1"-2"0,-6-2 0,-2 3-1255,-8 2-2021,-10 6 449,-5 3 1,-8 2-433,-5 1 0,-7 2 0,-7 3-17,14-6 1,-6 1 0,-2 1 0,-2 1 0,0 0-1,2-1 1,3-1-38,1 0 0,2-2 0,1 1 0,0-1 0,-3 2-58,-3 0 1,-4 1 0,-1 1 0,2-1 0,2-1 0,6-2-999,-4 3 1,6-2 0,2-1 545,-6 3 1,3-1 0,5-3 0,14-6 0,27-11 0</inkml:trace>
  <inkml:trace contextRef="#ctx0" brushRef="#br0" timeOffset="51886">13810 4977 11525,'25'0'1638,"1"0"0,10 0-4915,-20 0 1196,-10 0 3238,-4 0-815,-1 27 879,-21 15-991,14-18 0,-2 2 392,-8 5 1,-4 4-1,3-5-616,1 10 41,4-3 1,8-3-188,26-13-185,25-8 1,15-3 0,-32-5 0,-59-6 0,-13-2 0,12-1 0</inkml:trace>
  <inkml:trace contextRef="#ctx0" brushRef="#br0" timeOffset="52405">16004 4293 13765,'11'45'332,"0"1"0,0-1 0,2 0 0,-3 0-949,-5-1 0,-3 3 0,-4-3-985,-11 3 0,-4-3-37,8-8 1,-3-2 1210,-9 0 1,0-7-1,6-14 1,4-7 0</inkml:trace>
  <inkml:trace contextRef="#ctx0" brushRef="#br0" timeOffset="52817">15924 4337 7108,'4'-6'3276,"-1"0"0,17-33-4096,9 24 1,12 2 0,2 0 0,-6-1 409,2-14 0,0 0 1,-2 13-1,6 2 1,-2 2-1,-12 3 0,-8 3 1</inkml:trace>
  <inkml:trace contextRef="#ctx0" brushRef="#br0" timeOffset="53394">15806 4578 14460,'17'7'1638,"10"-9"0,8-3-2731,10-1 1,8-1 0,-4-1 682,-12 2 0,-2 0 1,-3 0-1,8-2 1,-17 3-1,-62 8 0,1 0 1</inkml:trace>
  <inkml:trace contextRef="#ctx0" brushRef="#br0" timeOffset="53827">15703 4961 13709,'44'1'304,"-1"0"0,1 0 1,-7-1-1,1 0 1,0 0-1,0-1-304,9-1 0,4-2 0,-9 1 0,-25 2 0,-38 3 0,-7 0 0</inkml:trace>
  <inkml:trace contextRef="#ctx0" brushRef="#br0" timeOffset="54827">16508 4279 10819,'8'9'3276,"5"34"-4369,0-9 1,4 6 0,-2 0 706,-3-2 1,-3 0 0,-2 0 125,-3 0 0,-1 1 0,-2-5 475,1-5 1,-2-3 496,1 8 1,-2-8-299,1-22 1059,-1-9-1277,-3-23 915,2 4 1,-1-6-1148,1-5 1,1-5 0,0 0 1127,0 6 0,1 1 0,1-2-1082,2-10 1,1-1 0,2 5-45,2 7 1,0 4 33,1 2 0,1 4-51,5 6 12,-6 8-252,20-11-269,-3 13 459,6-3-3176,-4 31 2070,-18 7 1098,-15 5 1,-8 8 0,2-6 198,-2 8-872,-11 7 1,3-9 1319,17-35-146,19 4-392,22 2 0,20 4 0,-6-3 0,-29-7 0,-61-16 0,78 20 0</inkml:trace>
  <inkml:trace contextRef="#ctx0" brushRef="#br0" timeOffset="55182">17219 4271 9531,'18'0'1092,"1"19"0,1 13 0,-3 2-747,-9-2 1,-3 3 0,2-1-857,7 4 1,2 1-1,-3-2 253,-4 14 1,-11-12-3020,-21-24 2518,5-6 1,25-9 0,23-5 0</inkml:trace>
  <inkml:trace contextRef="#ctx0" brushRef="#br0" timeOffset="55660">17042 4193 3915,'8'-26'1638,"0"1"0,3-10 1638,33 10-3177,-11 20 1,6 3-1,-2 0 636,-3-1 0,1-1-737,2 2 0,5 0 1,-4 3-691,0 2 0,-4 3 470,-8 4 1,1 4 873,8 7 1,2 6-1,-7 6-437,-17 4 1,-6 6 0,-3 1 0,2-3-18,5-4 1,1-2-1,-6 1-142,-7 13 0,-7 3 0,-8-14-1266,-9-21 0,-5-7 1210,-22 2 0,18-3 0,62-8 0,9-11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1T18:26:59.488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11285 1706 9509,'5'-3'3013,"-1"0"263,-4-10-2598,0 7-3955,0-11 3311,0 7 1509,0-21-1345,-10-4 1,-2-1-143,7 11 0,-2 0-20,-7-11 1,-3 5 25,1 13-57,-3-2 1,-3-1-45,-11-9 1677,8 6 0,-3-1-1617,-5 2 1,-3 0 0,1 2-465,0 1 0,0 2 441,1-2 0,-1 0 0,3 3-118,0 5 0,5 2 75,-3-1-1048,-4 1 1,-8-2 0,-1 2 800,9 5 0,0 2 0,-1-1 267,-8-4 1,-2-1 0,3 2-13,-6 5 1,3 3 33,12 0 1,0 1 271,-12 2 0,-4 2-325,3 3 0,-3 3 0,3 0 54,8-4 0,2 0 0,-2 2 0,3 1 1,-2 2 0,1 0 0,2 0 4,-1 0 1,2 0 0,-2 0 11,0-1 1,-1 1-1,-2 1 1,-1-1 119,0 0 1,-1 0 0,-1 0 0,1 0 0,3-2-138,-9 4 0,4-2 0,-2 1-827,-3 0 1,-1 0-1,5 1 806,-2 3 1,4 0 2,7-1 1,-1 1 19,3-3 0,-1 2 0,-4 5 12,2 4 0,-5 6 1,-1 3-1,3-2 1,4-4-319,3-4 0,3-2 0,-2 2 307,-3 3 0,-3 5 0,-2 1 0,3-2 1,7-5 749,-2 4 1,4-4-755,0 1 0,-1 3 14,-5 3 0,-2 5 1,2-4 7,2-3 1,2 0-9,2-4 0,-1 3 0,1-3-937,-4 5 0,1-1 920,0 4 1,1 2 424,-2-1 1,0-1-417,5 0 0,1-1 39,2-4 0,-1-1 36,-2 3 0,-1 1 523,0 0 1,-2 2 0,3-3-605,-1 2 1,1 0-17,1 0 0,1 4 1,3-2 1554,4 4 0,3 2-1506,3-3 1,-1 6 0,0 2 0,2-1-14,3-5 0,0 0 0,2 0 0,-1 0-17,0 0 0,1 0 0,0-1 0,1 0 2,0-3 1,1 1 0,1-2 0,2-1 0,4 5 1,2-3 0,2 2-1,-2 4 1,1 1 0,8 1 20,5-6 1,7 2 0,4 1 0,-1-3-1,-3-4-159,-2 0 1,-1-4 0,5 0 151,0-4 1,4 2 0,3-2 0,1-2 0,3-4-582,4-7 1,3-3 0,1-5 0,1 0 0,-2 0 585,-4 0 1,-2 0-1,1-1 1,0-1-1,1 1-17,-1 0 1,2 0 0,1 0 0,-1 0-1,-1-1 1,-4-2 2,1-1 1,-4-1-1,0-1 1,0 0 9,9 0 1,0-2 0,3-2 146,-4-4 1,4-2 0,2-3 0,-1 0 0,-2 1 71,-8 2 1,-2 0-1,0 0 1,1-2-1,1-4-14,1-4 0,3-3 0,2-3 1,0-2-1,-3-1 0,-3 1 1,-6 1 174,0-5 1,-6-1-1,-2 1 1,0-3-388,0 3 0,1-3 0,0 1 1,-3 0-1,-2 2 4,0-5 0,-3 2 0,0-2 36,-1 4 1,0-1 0,1-3 0,-2-5 85,-5 3 1,0-5 0,-2-3 0,1-1-1,-1-1 1,0 2 0,1 3-643,2-5 0,1 3 0,0 1 0,-1-1 0,-1-2 505,-3 5 1,-1-3 0,0-1 0,0-1 0,-1 3 0,-2 4 0,0 5 0,-1-4 1,-1 6 0,-1 0-518,-1 0 0,0 1 1,0-2 533,-1-11 1,1-2 0,-1 1 269,0 8 0,0 2 1,0-3-289,0 1 0,0-2 0,0-1 0,0 4-13,-1 4 0,1 1 0,0-3-18,0-1 1,0-6 0,0-1 0,0 0-1,0 3-8,-1-1 0,1 3 0,0 1 0,0-2 589,0-3 0,0-2 0,0 2 1,0 0-686,-1-6 1,-1 2 0,-1 3-172,-5 1 0,-4-1-225,-2 4 1,-4-4-1,-3-1 1,1 5 185,-3 2 0,0 5 1,-3-1-366,-4-5 1,-3 0-1,1 5 155,-15-2 1,19 16 0,29 20 0,7 4-1</inkml:trace>
  <inkml:trace contextRef="#ctx0" brushRef="#br0" timeOffset="2804">10884 8091 0,'10'-10'3276,"-2"2"-1638,16-21 0,2-7 1638,0-3-2457,-10 10 0,3-7 0,-2-1 0,-6 2-115,-10-13 1,-7 1-683,4 13 1,-2-1-1,-3 2 6,-14-11 0,-5 5 521,2 12 1,-2 4-550,-1-1 0,-7-2-7,2 6 1,-7-2-1,-4-3 1,-2 0-1,2 2 1,5 1-28,1 1 0,5 2 1,-2 0-1,-3-2 7,2 2 1,-1-1 0,-4-1-1,0-1 1,-2 1 0,-1 0-1,0 3-26,0 1 1,-2 2 0,-2-1 0,-1 2-1,1 0 1,2 2 0,3 0 0,3 0 36,-4-1 1,5 2 0,0 1-1,-6-2 188,6 3 1,-6-2 0,-3-1 0,-2 1 0,1 0 0,1 2 0,4 1 0,6 3-201,-13 1 0,6 3 0,-4 4 6,9 0 1,-4 3 0,-2 1-1,-1 0 1,1 1 0,2-1-156,-1 0 0,2-1 0,0 1 0,0 1 0,-2 1 175,0 2 0,-3 1 0,-1 1 0,2 1 1,2-1-1,5 0 605,-8 3 0,6-1 0,-1 1-613,6-1 0,0 0 0,0 1 1,2 0-33,-6 3 1,2 0 0,-1 3 6,1 2 0,0 3 0,-2 2 0,-2 3 17,10-5 1,-4 2 0,0 3 0,0 0 0,0 0-1,2 0 1,2-4 5,-6 8 1,3-3 0,1 0 0,-2 4 1,7-8 1,-1 1-1,-2 2 1,0 0-1,1 1 1,2-1-1,2 0-55,-2 3 1,2-1 0,2 0 0,1 3-1,-2 3 60,3-3 1,0 4 0,-1 2 0,1 2 0,-1 0 0,1-1 0,0-1 0,1-3-43,-1 1 1,0-2-1,1-1 1,0-1-1,1 2 1,1 1 46,0 0 0,0 4 0,0 1 0,1 0 0,2-3 0,3-4 0,3-6-842,0 7 0,4-4 860,0-3 1,1 2 0,0 1 512,2 0 1,0-1 0,0 3-499,-1 3 1,1 3 0,3 4 46,5-3 1,3 4 0,2 3-1,0 0 1,0 0-271,-2-7 1,1-1-1,0 1 1,0 1-1,0-1 1,1 0 214,0 0 0,1-1 0,0 1 0,0-1 1,0 2-1,0-1 30,0 4 1,0 3 0,0 0 0,-1-2 0,0-2 0,-1-6-36,1 7 1,-2-6 0,5 5-7,4-8 0,4 6 1,3 3-1,2 1 1,0-1-1,-2-4 0,-2-5 557,3 7 0,-3-6 0,5 2-566,-4-8 1,3 3-1,1 1 1,2-1 0,2-1-1,0-5 10,4 0 1,3-4 0,1-2 0,0-2 0,-2-2 5,-3-3 0,-1-2 0,2-1 0,5 2-65,-3-2 1,5 2 0,3 1-1,3 0 1,0 0 0,1-1-1,-2-2 1,-2-3 54,6 0 0,0-3 0,0-3 1,-2 0-1,1 0 0,-1-1-19,-4 1 1,0 0 0,0-1-1,-1 0 1,0-1 0,-1 0 18,4 1 0,2-1 0,-2 0 0,-3-2 1,-5 0-10,9-1 1,-5-2 22,4 1 1,2-2-13,-6-2 0,3 0 0,-1-1-512,-2-1 1,-2 1 0,2-1 499,4-1 1,1-1 0,1 0 106,-2 1 0,1 0 0,5-3-108,-13 3 1,4-2 0,2 0 0,2-1 0,-1 0 0,-3 0 0,-4 2-4,1 0 0,-5 1 0,0 0 0,5-2 183,-1 0 0,7-2 0,2-1 0,0-1 0,-1 1 0,-6 0 0,-8 1-183,8-5 0,-4-3 12,1-1 1,5-4 0,1-2 0,-5 2 358,-5 2 1,-3 1-1,1-1-368,7-6 0,1-1 0,-6 1 0,-8 4 0,-2 1 6,1-1 0,1-2-621,-4 2 0,0-2 1,0-3 658,1 1 1,1-3 0,0-1 0,-2 0 61,7-9 1,-2-1-1,-2 1-50,-2 6 0,-2 0 0,-2-2-112,-3-4 0,-3-2 0,-3 3 92,-3 3 1,-2-2 361,-1 1 1,-1-5 0,0-3 0,0 1-376,-2-4 1,0-2 0,0 1 0,-1 3-23,0-2 1,-1 2 0,1 0-2,0 6 0,-1-1 0,1 2 0,-1 5 525,-3-1 1,0 4-523,1 5 0,1-1-3,-3-8 0,1-1-922,2 10 1,1 0 935,-1-13 0,2-3 943,-1 0 1,1-3-929,-1 9 1,1-3-1,0-1 1,-1 1-14,-3-8 1,-1 0 0,0 1 13,2 2 0,0 1 0,-3-1-18,-2 6 1,-3 0 0,-1 1 0,2 5 587,-2-1 1,0 0-596,-2-6 1,-3-5 0,2 4 1632,0 2 0,1 0-1587,2 3 1,-1-3 0,1 3-52,0 0 0,0 0-1639,-2-10 1,0 0 1555,2 8 1,0 2 62,2 5 1,0 1 16,-3-6 0,0 4-25,-1-2-1132,1 12 1,-1-1 1131,-1 1 0,-4-3-24,-6-2 0,-7-5 1,-1-1-1,4 5 27,1-3 0,-1 0-174,2 3 0,-5-2 0,2-1 1,9 6-1488,5-14 1686,3-8 0,12 42 0,1 9 0</inkml:trace>
  <inkml:trace contextRef="#ctx0" brushRef="#br0" timeOffset="5237">25986 8031 1743,'6'-6'3276,"-1"2"0,-5 4 0,14-24-2797,-41 58 0,-2 0 1,28-40-1,-29 43 1,1 0-1</inkml:trace>
  <inkml:trace contextRef="#ctx0" brushRef="#br0" timeOffset="5470">25763 7889 12900,'34'30'-185,"0"0"1,0 0 0,-7 1 0,-2 1 0,-2-8 0,9-6 0,-25-9 0</inkml:trace>
  <inkml:trace contextRef="#ctx0" brushRef="#br0" timeOffset="6700">18509 1975 13743,'5'0'3187,"-2"0"-4280,-22 12 1,-23 8 0,7-3 545,7-5 1,-4 5 0,-8 4 0,15-10 0,21-11 0</inkml:trace>
  <inkml:trace contextRef="#ctx0" brushRef="#br0" timeOffset="6870">18270 1644 15490,'39'23'-1639,"-4"7"1,-1 5 1622,-13-6 0,-2 0 0,6 3 1,-2-2-1,-5 1 0</inkml:trace>
  <inkml:trace contextRef="#ctx0" brushRef="#br0" timeOffset="7904">18852 8055 11178,'8'-12'3276,"-1"2"0,-40-10-3049,2 35 0,-12 18 0,-2 5 0,8-7 0,17-22 0,29-43 0,2 1 0,-34 49 0,-1-1 0</inkml:trace>
  <inkml:trace contextRef="#ctx0" brushRef="#br0" timeOffset="8132">18348 8216 15760,'45'-19'1125,"0"1"1,28-12-4403,-73 30 1084,0 0-693,56 32 2886,-23-18 0,-7-1 0,-20-5 0,-38-23 0</inkml:trace>
  <inkml:trace contextRef="#ctx0" brushRef="#br0" timeOffset="9643">18573 14424 13777,'20'-5'3276,"-4"2"0,-35 15-3113,2 1-1600,-11 9 1,-4 2-203,7-7 1,0 0 1091,-10 6 1,14-8 0,40-28 0,8-4 0,0 0 0</inkml:trace>
  <inkml:trace contextRef="#ctx0" brushRef="#br0" timeOffset="9902">18399 14350 3815,'9'-7'3276,"-2"2"-2457,17 22 1,11 19 0,-3-7-4097,12-9 2730,-5 8 1,4 7 0,-23-16 0,-25-19 0,-22 0 0</inkml:trace>
  <inkml:trace contextRef="#ctx0" brushRef="#br0" timeOffset="19698">6838 2727 13508,'-24'-36'1092,"-1"-1"0,2 13 0,-2 2-2185,-2 0 1,-3-1 0,0 5 900,-9 6 0,2 6-200,-7 4 911,3 3-2514,26 0 1643,-2-1 0,23 0 0,4 0 0</inkml:trace>
  <inkml:trace contextRef="#ctx0" brushRef="#br0" timeOffset="20599">6689 2685 2975,'21'-29'3276,"-5"12"0,-16 5-2586,0 14 764,0 18-1352,-3 17 1,-2 14 0,1-4 202,1-5 1,-1 1-294,1-3 1,-2 5 0,1 0 0,0-3-13,1-5 0,1-1 0,-1 5 2,1-5 0,-1 5 1,-1 4-1,1 1 1,0 1-1,-1-2 1,1-3-2,0 3 0,0-3 0,0-1 0,0 1 0,0 3 279,0 2 0,-1 5 0,0 1 1,1-2-1,-1-4 0,2-6-280,-2-1 0,1-6 0,1-4-112,1-2 0,1-2-549,-1 15-1427,1 1-197,0-25 2285,1-28 0,-2 27 0,1-9 0</inkml:trace>
  <inkml:trace contextRef="#ctx0" brushRef="#br0" timeOffset="21137">6470 4193 13838,'-34'24'3182,"6"-4"-3098,28-18-79,7-2 709,29 11 0,7 2-675,-2-3-21,-8 0 1,6 1 0,-4-2-1658,-8-2 1,0-2 1285,6 0 1,-1-2-1,9 3 1,-10-6 0</inkml:trace>
  <inkml:trace contextRef="#ctx0" brushRef="#br0" timeOffset="34976">12110 3650 9458,'-9'-13'3159,"2"3"-1613,-1-19 538,5-5-1681,-1 4 0,0-3 356,3-11 0,1 2-653,-1-6-39,1 17 1,-1 0 97,-5 3 1,0 1-105,0-13 93,-3-6 0,-1-5-1793,3 17 1,1 0 1575,-1-7 0,0 3 80,1 12 0,1 3 56,-2-9-12,3 14-2217,-5-9 2268,-2-4 67,-3-8 104,-2 6 0,-2-1 884,3 8 1,-1 2-1143,-1-4 1,0 2 80,-18-10-134,1 11-59,-2-2 0,-2-1 34,13 11 0,0 1-20,-14-8 0,0 2-268,-7 5 178,3 4-8,8 8 1,2 3 114,2 6 33,6 2 1,1 3-135,2 12 134,1 0 1,0 1-17,-2 2 3315,-9 11-3249,17-20-167,-3 9 134,-1 1-39,6-3 0,1 1-303,-4 18 276,2-4 27,8 6-3232,1-3 3223,1-1 54,-1 6 0,1-18-39,2 22 34,0-22 5,2 17 156,0 6-2385,0-5 2195,0-2 1,0 4 406,5 3 1,1-2-371,-4-13 0,1-2 2,3 7 1,1-5-1,-1-10-5,5 21 0,-1-20 0,2 0 1093,3 6 1,0-1-1094,-2-8 0,0-2-1083,10 9 1095,-1-11-7,4 2-2,-3-3 0,5 1 32,2-3 1,4 0-1,-3-1-32,-2 1 0,0-1 25,5-3 0,3-1 1,-7-4-24,-5-5 1,13-1 3225,-21-1-3164,7 0 147,3-12 1,7-9 0,-5 4-153,13-1-38,-10-3 0,4-4 1,-8 2 451,-6-5-247,5-8-103,-10 1 0,-2-5 271,-7-1 1,-2-1-95,4 3 0,-2 1-303,-6 2 0,-2 5-3277,0 11 1858,-2-11 851,-33 30 1,48-28 0,-18 26 0</inkml:trace>
  <inkml:trace contextRef="#ctx0" brushRef="#br0" timeOffset="38584">15438 2607 18436,'-22'-30'2851,"-9"4"-2811,-5-2-40,13 15 0,1 1-3277,-1 0 2039,-10-4 1188,11 6 859,4 3-843,5 2-2234,-3-2 2279,-3-3-5,-7-3-482,-4 1 0,-8 0 0,5 1 2677,-8-6-2209,6 6 1,-5-1-1,9 3-2260,11 4 2262,-8-2 443,-14 13 1,-1 3-438,9-3-1109,-9 5 1,3 0 1147,20-2-28,3-3 6,-7 2 1982,-6 9-2033,11-7 178,-12 10-144,21-12 2870,-12 6-2870,11-8 0,-5 3-84,7-4-3193,-10 6 2658,2 1 624,-20 8 1,7-4 0,0 0 393,-6 4-394,5-4 1,1 0-2269,6 2 2258,-8 4 69,12-2 1,1 1 63,-7 14-122,2 2 0,14-11-1523,3 1 1522,1-3 1546,0 11-1451,1-10 1,-2 3-17,-1 13 0,-1 0-50,2-11 0,1 0 1173,-4 12 0,2-2-1107,2 8 24,1-2-119,1-1 1,4-20 11,1-8-12,12 20-5,9 3 6,-1-2-1,8-1 7,-12-14-7,3 1 1,5 2 51,4-6 1,4 0 0,-3-1-33,-1 5 1,0-1-26,14 0 0,-3-6 45,-15-10-34,3 3 70,-2-3 1,2-1-1,3 1 0,0-2-59,-7 1 1,1-2-20,2 0 0,-3-2 2,-9 0 3271,5 0-3148,-5 0-3405,1-1 3218,15 3 98,-8-4-31,3 2 1,3-2 19,17-10 5,-3 5-33,-7-8 5,-13 3 1,0 0 6,1-1-10,-1 0 1,2-1 160,15-14-130,-20 11 28,2-1 1,0-2 146,-1-1-141,8-8 283,-11 7 0,1-1-188,3-3-1221,-6 3 1,-1 0 1176,-2-3 2251,5-9-2325,-3 6 24,6-15 27,-2 3-45,0 0-2312,-4 4 2267,-1 8-5,-1-1 6,5-6 19,-6 8 0,1-1 17,0 0 0,-2 1-798,1 2 1,-2 1 802,0-3 1,-2 3 1603,-4 3-1342,1-21 1214,-4 13 1,-2 0-1519,0-8-1050,-2 9 1,-2 4 1055,-8 12 2140,-4-2-2224,-8 0-3204,-1-11 2568,-8-4 1,16 5 0,2 6-1</inkml:trace>
  <inkml:trace contextRef="#ctx0" brushRef="#br0" timeOffset="44342">18745 12074 14712,'0'-9'3276,"0"2"-2211,0 4-897,0 2 1792,0-1-1007,-12 42-718,3 5 0,1 4-157,-1-9 1,1-1-1139,2-4 0,0 1 1,1 0 1361,0 9 1,0-4-298,0-2-114,1 4 0,0-3-1639,2-21 1181,-13 4 0,21-13 0,-7-7 0</inkml:trace>
  <inkml:trace contextRef="#ctx0" brushRef="#br0" timeOffset="45532">18787 12380 11922,'-11'-3'1821,"2"0"-5098,9 3 3325,0 0 2817,30 0-2793,-10 1 855,28 1-921,-15 1-429,6 1 1,0 0 125,-3 1 297,11 0 0,-16-2 0,-40-3 0,5-1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1T19:07:41.600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9489 6503 8914,'-5'0'2868,"1"0"408,4 0 0,8 0-2210,32 0-724,-10 0 0,9 0-121,-5 0 1,9-1-1,6 0 1,2 0-1,1 0 1,-4 0 0,-6 1-368,-1-1 1,-7 1-1,3 0 1,10-2 198,-13 1 0,7 0 0,4-1 0,5-1 0,3 1 0,2-1 0,2 0 0,1 1 0,-1-1 0,-1 0 0,-1 0 0,-4 0 0,-3 1 0,-5 0 0,-5 0-670,12-1 1,-9 1 0,-3 0 0,2-1 0,8 1 623,-7-1 0,5 0 0,4 0 0,3 0 0,2-1 0,1 0 0,0 1 0,-1-1 0,-2 1 0,-4 0 0,-4 0 0,-5 1 7,7 0 1,-8 0-1,-2 1 1,0-1-1,5 0-9,3 0 0,1 0 0,3 0 0,1-1 0,1 1 0,2 0 115,-8 1 0,2-1 0,2 1 0,1-1 0,0 1 1,0 0-1,0-1 0,0 1 0,-2 0-340,3-1 1,-1 1 0,0 0 0,0 0 0,-1-1 0,1 1-1,-1 0 1,0 0 219,-1 0 0,2 0 0,-1 0 0,0 0 0,-1 0 0,-1 0 0,-2 0 0,-2 0 9,7 1 0,-3-1 0,-2 1 0,-2-1 0,-2 1-389,8 0 0,-4 0 0,1 0 383,0-1 1,1 1 0,2 0 379,-6 0 1,0 0-1,2 0 1,4 0-300,-7 0 0,4 0 0,3 0 0,1 0 0,-1 0 0,-2 0 0,-5 0-72,8 0 1,-5 0-1,0 0 1,3 0-4,-5 0 1,3 0-1,1 0 1,0 0-1,-2 0 1,-5 1 31,12-1 0,-5 0 0,-4 1 17,1-1 1,-1 1 4,-3-1 1,2 0 0,0 1-16,4-1 1,-1 0 0,1 0 636,1 0 1,0 0 0,0 0-682,-3 0 0,-1 0 0,-2 1-4,8-1 0,-8 1-2179,-11 1 2129,-22-1-393,-1 0 443,25-1 0,-7 0 0,-67 0 0,28 0 0</inkml:trace>
  <inkml:trace contextRef="#ctx0" brushRef="#br0" timeOffset="5145">14269 9653 15877,'-2'6'1546,"1"-2"-4823,1-4 2064,16 15 2600,22-2 1,20-1-1061,-24-6 1,7-1 0,6 0-1,3 0 1,4-1 0,2 1-1,0-1 1,-1 0 0,-3 0-1,-2 0-282,-4 0 1,0-1 0,-2 1 0,0-1 0,0 0 0,1 0 0,0 0 0,1 0 0,3 0-25,-5-1 0,2 1 0,2 0 0,0-1 0,1 1 0,1-1 0,-1 0 0,0 1 0,0-2 0,-1 1 0,-2 0 0,-1-1 41,6 0 0,0-1 0,-1 0 1,0 0-1,-1-1 0,-2 1 1,-3-1-1,-2 1 0,-2 0-22,10 0 1,-7 0 0,-1 0 0,7 0-28,-9-1 0,4 1 0,2 0 1,2 0-1,0 0 0,0-1 1,-3 1-1,-2 0-289,7 0 1,-4-1 0,0 1 0,2 0 0,5 0 300,-15-1 0,3 1 0,0 0 0,3-1 0,0 1 0,2-1 0,2 1 0,1 0 0,0-1 0,2 1 0,1 0-16,-10 0 1,1 0 0,1 0-1,1 0 1,2 0 0,0 0 0,1 1-1,1-1 1,0 0 0,1 0 0,0 1-1,0-1 1,-1 0 0,1 0 0,-1 1-1,0-1 1,-1 0 0,-1 1 0,-1-1 12,4 0 0,0 0 0,0 0 1,-1 0-1,0 1 0,0-1 0,-1 0 1,1 0-1,-1 0 0,0 0 0,0 1 1,0-1-1,1 0 0,-1 0 1,1 1-1,-1-1-20,2 0 0,0 0 0,0 1 0,1-1 0,1 1 0,-1-1 0,1 1 0,-1-1 1,-1 1-1,0-1 0,-1 0 0,-1 1 0,-1-1 0,-1 0 0,-2 0 0,-2 0-67,12 0 0,-1 0 1,-1 0-1,-1 0 1,-2-1-1,-3 1 1,-4-1-1,-3 1 1,-5-1 75,7-1 0,-8 0 0,3-1-74,9 0 0,5 0 1,0 0-1,-6 1 63,-8 0 0,-3 0 0,1 0 443,13 1 1,3 0 0,-6 1-428,-10-1 1,-3 1-212,19 1 0,-18-2-1250,-32-1 1445,9-17 0,-14 30 0,4-7 0</inkml:trace>
  <inkml:trace contextRef="#ctx0" brushRef="#br0" timeOffset="10653">11615 13497 13905,'0'6'3187,"0"-2"-3881,31 0 1,26-5-1,-5 1 915,-17 2 1,1 0-129,6 0 1,9 0 0,-1-1 0,-7 1 781,0 2 0,-4 0-687,1 1 0,2-1-376,5 2 0,5-1 1,-2 1 355,-8-2 0,-1 1 0,7-1-272,-10 0 1,6 0 0,2 0 0,3 0 0,0 0 0,-1-1 0,-2 0 188,1-1 0,0 0 0,-1-1 0,0 0 0,0 1 0,0-1 116,0 1 1,1 1 0,0-1 0,-1 0-1,0 0 1,-1 0-176,7-2 1,0 1 0,-1-2 0,-4 1 0,-6 0 7,7-1 0,1 1-21,-12-1 1,7 1-1,5-1 1,2 0 0,-2 0-1,-2 0 1,-7 0-264,10 0 0,-6 1 0,5-1 250,-7 0 0,5 0 0,3 0 0,0 0 0,-1 0 0,-3 1 9,-3-1 0,-1 1 0,-1 0 0,-2 1 0,0-1 0,1 0 1,-2 0 0,1 0 0,4 0-8,2 0 1,3 0 0,2 0 0,2 0 0,1 0 0,-1 1 27,-9-1 1,1 1-1,1-1 1,0 1-1,0 0 1,-1 0-1,-1 0 1,-2-1-27,4 1 1,-3-1 0,0 0-1,-1 0 1,1 1 0,0-1 36,6 1 0,1 0 1,0 0-1,0 0 1,-1 0-1,-3 0-38,1-1 0,-2 0 1,-1 0-1,-2 1 1,-2-1-3,6 0 1,-4 0 0,7 0 13,-5 0 0,8 0 0,2 1 0,0-1 0,-2 0 0,-5 0-77,-4-1 0,-4-1 0,-1 1 0,0-1 64,5 2 1,2 0 0,-3-1 0,-6 0 0,-1-1 0,-8-1 8,-5-1-11,24-1-118,-12 2 0,1 1 118,14-3 74,-4 4-80,-42 0-2709,-1 0 2715,-19-9 0,13 6 0,-13-5 0</inkml:trace>
  <inkml:trace contextRef="#ctx0" brushRef="#br0" timeOffset="24751">17125 3916 11620,'0'11'3276,"0"-2"-2010,-22 19 0,-8 3-1142,0 3-488,0-1 0,-7 7 0,3-4 417,7-9 1,-2 1-19,-1 0 1,-7 5 0,-2 2 0,1-1 0,5-4-25,3-3 0,4-4 1,-4 4-11,-3 2 0,-3 3 0,-2 2 0,1-1 0,2-4-1094,-4 4 1,2-3 0,2-3-547,-5 2 1,0-2 1091,8-6 1,-1 0 0,7-8 0,8-12 0,3-1 0</inkml:trace>
  <inkml:trace contextRef="#ctx0" brushRef="#br0" timeOffset="25240">16096 4353 13592,'30'1'1602,"0"-1"0,11-2-3241,-22 23 1,-5 10 1889,-5 1 0,-3 5 0,-1-4 999,-1-1 1,-2-1-805,-3 6 0,-2 3 1,11-9-2086,27-11 1,6-9-1,-17 0 1,1-3 1425,15-5 0,6-4 0,-7 0 0,6 1 0,-10 0 1</inkml:trace>
  <inkml:trace contextRef="#ctx0" brushRef="#br0" timeOffset="35810">13665 3980 14863,'0'-15'1921,"0"2"-1993,-5-10-544,1 17 558,-14 20 0,-9 16 0,2-1 108,2-2 1,0 3-43,0 0 0,-2 6 1,-2 1-1,0-2-53,1-6 1,0-2-1,0 1 1,-1 0 69,-1 2 0,0 0 0,-1 1 0,0 1-27,-5 3 1,0 1 0,0 1 0,0 1-324,1 1 0,0 1 0,1-1 0,3-4 187,6-7 0,1-3 0,1-1-602,-12 12 1,6-16-1233,11-40 326,-4-22 797,11 16 1,0-1-791,-1-3 1,0-1 1251,-3-9 1,-1-4 1478,2 13 0,-1-2 0,2 3 546,0-4 0,1 3-1402,-5-3 0,9 13 139,30 47 24,-4 0 1,2 8 0,0 2-199,-4-1 1,0 4 0,-1 0 0,0 0-268,0-3 1,1-1-1,-1 0 1,-3 1 98,1 9 1,-4 0 0,-4-4 1570,-8 1 0,7-13-512,29-27 0,18-18 0,-2 3-1768,-15 11 0,-1 2 0,3-6 672,0-7 1,5-5 0,0-3 0,-2 0 0,-5 5 0,10-4 0,-8 4 0,7-5 0</inkml:trace>
  <inkml:trace contextRef="#ctx0" brushRef="#br0" timeOffset="40671">21679 6864 16191,'-13'9'-24,"-16"7"0,-16 7 0,-5 2 1,4-2-266,12-7 1,3-1 0,-2 1-1,-6 3 342,5-3 1,-5 2 0,-3 1 0,-4 2 0,-1 1 0,0-1-1,0 1 1,3-2 0,2-1 0,6-3-35,-6 4 0,5-3 0,2-1 0,-2 1 0,-4 2-18,0-1 0,-4 2 0,-4 2 1,-2 1-1,0 0 0,2 0 1,3-3-1,5-1 0,6-3-1094,-3 1 1,7-2 0,-4 1 826,0 1 1,-4 2 0,-2 1-1,4-2 1,7-3-676,3-1 0,3-1 689,-16 5 1,15-5-1,28-13 1,7-4-1</inkml:trace>
  <inkml:trace contextRef="#ctx0" brushRef="#br0" timeOffset="41199">19934 7271 14141,'4'41'1221,"-1"0"0,-1 5-1012,-2-11 0,-2 6 0,-4-3 20,-11 5 1,-4-4-166,7-5 1,-2-2 529,-10 10 0,2-7-320,12-17-190,-1 4-715,38-5 0,23-1 0,-4-1-728,-11-1 1,3 0 1358,8 3 0,9 3 0,-1-1 0,-15-5 0,-10-3 0,-3-1 0</inkml:trace>
  <inkml:trace contextRef="#ctx0" brushRef="#br0" timeOffset="45108">14973 7642 14549,'8'8'2919,"-1"-2"-2298,-7-6 494,-1-9 795,-15-37-1675,4 12-1328,0 4 1,-4-6 0,0 3 761,0 2 1,-2-1 616,3 3 1,-2-2 0,-1-2-385,-5-7 1,0-2 0,-2-1-1,5 8 0,-1 0 0,1 0 0,0 1 62,-3-5 1,1 1 0,0 2-111,1 0 0,0 1 0,3 8 34,1 3-84,2 2 0,0-4-9,-2-9 1,0-1 41,2 9 1,0 1 1699,3-4 0,2 7-1711,4 16-44,4 6-1200,1 0 771,-4 20 1,-3 14 646,-6-1 0,-3 5 0,1-2-618,2 7 0,-1 1 614,-2-7 1,-2 1-1,4-9 4,3-12 924,3-7-941,17-49-2884,-1 24 2867,1-10 1,2 0-6,4 13-34,3-1-366,10 2 1,10-1-1,-4 2 434,14-6 1,-8 5 0,6-2 0,-10 5-113,-10 5 2049,11-1-1932,-24 5 0,7 4 36,9 6 1,1 3-3314,6 9 3051,-5-4 1,-5-2 0,-15-11 0,-12-7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1T19:08:56.677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3226 6335 10377,'5'3'3276,"-1"0"-4601,-4-3 3818,19-25 783,17 0-2819,-7 8 0,2 2 46,-4 4 0,3 2-352,4 5 0,4 3 0,-1 0 70,8-3 1,4-1-71,-8 0 0,7-1 0,4-1 0,-2 1 1,-4-1-114,-5 2 0,-4-1 0,1 1 0,5-2-8,-5 2 0,4 0 0,3-2 0,2 1 0,0 0 0,-1 0 0,-3 1 0,-4 0 737,9 0 0,-5 0 0,0 1 0,3-1-754,-1 1 0,4 0 0,1-1 0,0 1 0,-1 0 0,-4 1-676,5 0 1,-3 0 0,-2 1-1,-1 0 680,6-1 0,-1 1 0,-2 0 11,-1-1 0,-1 1 0,-2 0-719,-7 0 1,-2 0-1,4 0 745,6 0 1,5 1 0,0-1 0,-3 0-226,-3 0 0,-3 0 0,3 0 196,0 0 0,4 0 0,-3 0 1,-5 1-591,-6-1 1,-1 0 597,3-1 1,3 0-1,0 0-11,-1 0 1,1 0 0,1 0-12,5-1 0,2-1 0,2 1-9,-4 1 1,1 1 0,0-1 0,-6 1 0,8-2 0,-3 1 127,-2 2 1,3-1-1,-8 2-141,4-1 29,-5 1 1,6 0 0,-4 0-19,-9 0 0,0 0 0,5 0 0,4 0 0,-1 0 758,3-1 1,1 2-756,-6 1 1,2 1 0,-1 0 1209,9-2 0,-1 0-995,0 3 0,-10 0-83,-25-4-79,-8 0 3220,-1 0-3247,21 0 0,-34 0 0,12 0 0</inkml:trace>
  <inkml:trace contextRef="#ctx0" brushRef="#br0" timeOffset="1997">10530 6284 12281,'4'4'3276,"27"-18"0,-3 2-2184,12 0 0,12-1 0,1 1-399,-12 5 1,1 2 0,1 0-1,-1 0-665,1-1 0,0 0 0,1 0 0,3 2-9,-4 2 1,3 0 0,2 2-1,1-1 1,-2 1 0,-3 1 111,-2-1 0,-3 1 0,0 1 1,1-1-1,5 0-82,-3 0 0,3 0 0,2 0 0,3 0 0,0-1 0,0 1 0,-1-1 0,-1 1-450,-2-1 0,0 0 0,0 0 0,0 0 0,0 0 0,-1-1 0,-1 1 1,-1 0 417,7 0 1,0-1 0,-2 1 0,0 0-1,-1-1 1,-1 1-459,2-1 1,-1-1 0,-1 1 0,1-1 0,1 1 476,0 0 0,1 1 1,1-1-1,0 1 1,-3 0-1,-4-1-87,-2 1 0,-5 0 0,1-1 0,6 1 86,-3 0 1,6-1 0,3 1 0,2 0-1,0 0 1,0-1 0,-3 1 0,-4 0 55,6 0 1,-4 0 0,-1 0 0,-1 0 0,0 0-74,5 0 0,-2 0 0,1 0 1,0 0-290,-4 0 1,2 0 0,-1 0 0,-4 0 0,-5 0 287,3 0 0,-2 0-12,10 0 1,5-1-1,-5 0 20,-7 1 1,-3-1 609,6 0 1,-6 0-636,-14 0 355,-21 1-350,-1 0 1,0 0 0</inkml:trace>
  <inkml:trace contextRef="#ctx0" brushRef="#br0" timeOffset="4560">18852 6335 11133,'2'11'3276,"0"-2"-1638,37-9 0,13-5 0,-25 4 0,4-1-1111,1 1 1,9 0 0,5-1 0,3 1 0,0 0-1,-3 1-688,-4 0 0,-2 1 1,0 0-1,2 0 0,3 1 1,8 0 236,-17 0 0,5 0 0,3 0 0,2 1 0,3-1 0,2 1 1,1 0-1,1 1 0,1-1 0,-1 0 0,1 0 0,-2 1 0,-1-1 1,-1 0-1,-3 0 0,-2 0 0,-4-1-441,10 1 1,-4 0 0,-3-1 0,-1 1 0,-2 0 0,1-1 0,2 1 0,1 0 0,4 0 360,-7 0 0,3 1 1,2-1-1,2 1 0,1 0 1,1 0-1,0 0 1,0 0-1,0 0 0,-2 0 1,-1 0-1,-2-1 0,-3 1 1,-3-2-1,-3 1 65,19 0 1,-8 0 0,-3-1-1,0 0 1,4 0 100,-8 0 1,0-1-1,1 1 1,2 0-1,0 0 1,2-1 0,1 1-1,1 0-120,-6 0 0,2-1 0,1 1 0,1-1 0,1 1 0,0 0 0,1-1 0,0 1 0,0 0 0,0-1 0,-1 1 0,-1 0-219,2-1 0,1 1 0,-1 0 1,0 0-1,0 0 0,0-1 1,-1 1-1,0 0 0,0 0 0,-1 0 1,-1-1 176,6 1 1,-2 0-1,1-1 1,-1 1 0,-1 0-1,0-1 1,-1 1 0,0 0-1,-1 0-5,5 1 0,1-1 0,-1 1 1,-1 0-1,-2 0 0,-2-1 1,-4 1-158,7 1 0,-6 0 0,0 0 0,1 0 162,-4-1 0,0 0 0,0 0 0,1 1 0,2-1 1,6 1 0,4 1 0,-1 0 1,-2-1-1,-7 0-1,-6-1 0,-5 0 0,4-1 433,8 2 0,5-1 0,-1 0 0,-8 0-442,-7 1 1,-5-1 108,0 0 0,-3-1-106,5 3-2856,-21-2 2862,-10 6 0,2-12 0,-1 0 0</inkml:trace>
  <inkml:trace contextRef="#ctx0" brushRef="#br0" timeOffset="8690">2669 9435 13340,'6'-13'1638,"-2"-21"0,-3-3 1118,-1 14-2336,2-12 0,-4 1-2319,-10 13 1547,-31 5 1082,5 8-767,7 8 1,-2 6-1166,-2 12 1,1 7 1175,9-4 0,-1 2 0,-1 2 9,-5 5 0,-1 3 0,-1 7 25,12-10 1,-2 5 0,0 2 0,0 3 0,2 3 0,2 1 0,4 2 108,5-4 1,4 4 0,3 3-1,1 1 1,1 1 0,1 1-1,0-1 1,-1-1 0,-1-2 0,-3-2-111,-4 4 0,-3-2 0,-1-2 0,0 0 1,1 0-1,3 0 0,4 3 6,4-4 0,2 3 0,2 2 0,1 0 0,2-1 0,1-1 0,1-4 0,1-5 1,0-6-431,7 6 1,3-8 0,0-1 462,-2-2 1,0 0 0,2 4-25,3 4 1,4 6-1,1 5 1,1-1-1,-1-2 1,-5-7-23,2 1 0,-3-4 0,2 2 1,0 1 0,3 6 0,-1 0 0,-1-4 0,-7-9 5,4 8 780,-3-8 1,0 1-647,-3-6 0,1-1-90,-1 1 1,-1-3 2268,2 2-2006,-15-24 2963,0 0-3233,3 0-300,-1 0 257,3 0 5,-2 0 85,0 0 722,-1 0-818,-15-6-139,-1-2 22,-16-9 22,-1 0 86,2 0 0,-7-4 0,5 3-2,7 6 0,1-1-1076,-10-5 1,-4-2 0,6 5 81,-1 5-1744,-1 2 2553,15 6-386,20 15 761,26 19 1,10 5-126,-15-13 0,1 0-13,3 4 1,4 2-1,-1-2 26,2-4 1,1-2-34,-3-2 0,3 0 0,-2-2-25,-2 1 0,0-2 19,8 5 1,-9-6 77,-22-14 444,-5-1 772,2-7-1117,1-19 0,1-13-193,3-4 1,3-6-1,-2-1-643,-1 0 1,-1 0-1,0 0 39,2 1 1,0 0 0,-1 6-1042,-1 4 1,1 10 818,5 15 1,-20 12 0,-3 8 0</inkml:trace>
  <inkml:trace contextRef="#ctx0" brushRef="#br0" timeOffset="9793">2373 9196 11732,'0'-26'3276,"0"4"-1638,30 13 0,13 5 0,4 1 0,2 0-1184,-14-1 1,1-1-1,0 2-467,2 3 0,-1 2 0,-7 0-60,-1 2-27,8 9-74,-21-5 45,0 5-39,-6 3 22,-5 19 172,-10 5 0,-4 9 1,1-2 6,4-12 1,1-2 0,-1 2-31,-5 10 1,-1 3 0,2-8-4,2 9-3277,6-41 2714,0 37 1,0-32 0,0 27 0</inkml:trace>
  <inkml:trace contextRef="#ctx0" brushRef="#br0" timeOffset="15868">6575 10616 8427,'4'10'3276,"-1"-2"0,-3-8-401,2 0-225,0 0-1597,8-25 0,3-14-1059,5-5 1,0-2-14,-6 12 0,0 0 1,2-3-138,2 1 0,2-5 0,1-1 0,0 3 0,-3 6 13,4-6 1,0 2 77,-3 2 1,4-4 0,-2 1-1,-3 9-36,4-5 6,-7 10-213,-12 21-1994,-1 2 1451,-39 21 759,10-3 1,-4 2-1,2 0-1547,-2-1 1,0 1 1613,2 0 0,-2 1 0,11-8-2098,15-10 1910,15-19-880,20-1 1,14-3 0,0 2 978,-10 5 1,-1 1-1,3 0 28,12-8 0,2-1 1,-3 11 188,2 16 1,-9 9 1475,-13 2-1529,3 25 1770,-17-6-5097,-1 10 2869,-2-6 1,-7-30 0,-4-28 0</inkml:trace>
  <inkml:trace contextRef="#ctx0" brushRef="#br0" timeOffset="18379">8199 14528 13250,'-2'5'2156,"0"-2"908,6-41-2593,0 18-314,-1-4 0,1-1 11,3 4-168,1 1-3277,0-1 3162,9-13-1064,7-1 0,6-4 1072,-5 9 1,2 0 0,-1 0 92,-2 3 1,-1-1 0,0 2-23,12-8 0,-4 4-1751,-3-1 1614,-1-3 1689,1-4-1628,-9 9 947,-13 14-902,-11 10 61,-19 15 1,-11 7 5,2 0 0,-1 1 1638,9-5 0,-1 0-1586,-16 10 1,2-3-104,15-7 6,-7 6 12,56-27 33,4-1-3,-4 0 0,2-2-157,8-3 1,3-1 157,-4-1 0,2-1 0,0 1 224,-3 3 0,0 1 1,-1 0-198,14-8 0,-3 4 98,-11 12 1,-4 6 156,14 20-210,-16-6 0,2 2-1163,0 2 1,2 2 0,-2-3 436,2-3 1,-8 0-1,-9 13 1,-54-35 0</inkml:trace>
  <inkml:trace contextRef="#ctx0" brushRef="#br0" timeOffset="23958">10305 16275 9486,'16'-6'3276,"-3"2"0,7-12 0,15 0 0,8-7-2580,-9 14 1,9 1-1,3 3 1,-4 0-680,-7 3 0,-2 1 0,7 2-427,-2 1 0,7 1 1,7 1-1,2 1 1,0 1-1,-2-1 0,-4 1 1,-7-1 119,11 2 1,-8 0 0,6 3 290,-5-2 0,7 3 0,3 0 0,-2 0 0,-6-1 0,-10-2-706,-7 0 1,-4-1 726,18 6 1,6-1-237,-4-3 1,4-1 0,0-1 218,-3 1 1,-1-1 0,1-1-32,-7-1 0,1 1 0,-1-2 0,-4 0 29,5 0 0,-1-1 639,1 3 0,3 0 0,-2 0-652,-8 0 1,-2-1 0,2 1 7,8 0 0,0 1 0,-2-1-4,6 3 1,-10 0-174,-14-3-1460,8 5 1,2 0 818,6-1 1,-19-1 0,-42-16 0</inkml:trace>
  <inkml:trace contextRef="#ctx0" brushRef="#br0" timeOffset="25391">16396 16140 13060,'0'4'3276,"0"-2"0,18-2-2184,11 0 0,11 0 0,7 0-853,-6 2 0,6 1 0,4 0 1,2 0-1,-2 1 0,-3-2-218,-4 0 0,-3 0 1,0-1-1,2 1 1,5 0 16,-6 1 1,6 0-1,2 0 1,2 1 0,0 0-1,1 0 1,-2-1-1,-2 1 1,-4-1-210,4 1 0,-2-1 0,-3 0 0,-1 0 0,1 1 0,2-1 179,-3 0 0,0 0 0,2 0 0,-1 0 0,0 0 0,-2 0 0,-1-1-2,4 1 1,-2 0 0,-1 0 0,-2-1-1,-1 0 110,14 1 0,-4-2 0,-6 1-167,-12-2 1,-1 0-236,11 0 1,-3 1-34,-5-1-2958,-33 1 0,0 8 2184,0-4 1,0 8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1T19:09:34.133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23058 15948 20252,'-6'-14'1668,"9"-11"-4945,8-4 2396,0 6 1,2-1 1794,0-3 1,4-4-913,1 1 0,6-5 1,2-4-1,0 2 0,-4 4-6,-3 1 1,-1 3-1,2-3 217,7-8 1,5-6-1,-1 3 1,-7 9-281,4-4-47,-8 10 0,4-4 0,-1 1 112,-4 3 0,0 1 1,0-1 1093,5-7 0,2 0 0,-3 0-1023,2-5 0,-5 2-1708,-8 13 1,-3 2 1333,4-15 75,-7 10-516,-6 17 267,-29 15 1,-9 7 444,9 2-1123,-11 1 1,-2 3 1150,16-1 1,3 2-751,-4 3 0,2-2 374,-9 4 254,29-25 72,18-14 0,12-8 31,-2 1 1,4-2 0,-1 1 4,11-6 1,-1 3 19,0-2 0,0 4 885,-6 9 1,-2 2-886,6-1 0,13 5 39,-16 12 1,0 8 167,-2 12 0,0 10 0,-2 2 23,-2 4 0,-3 3 0,-2 0 738,-1-3 1,-2 0-1,-1-3-968,5 5 0,-8-9 0,-19-17 0,12-9 0</inkml:trace>
  <inkml:trace contextRef="#ctx0" brushRef="#br0" timeOffset="4920">11548 16182 13525,'-4'0'2307,"1"0"-5584,3 0 2288,20-69 862,-6 45 0,4-2 492,1-5 1,3-8 0,2-2 0,3 2-186,-1 5 0,4-1 1,0 1-1,1 0 1,-2 2-179,1-2 1,-1 1 0,0 0 0,1-1-10,-3 3 0,1-2 0,1 1 0,-1-1 0,0 2-42,4-5 0,0 2 0,-1-1 0,-1-1-97,-3 1 1,-1-1-1,0-1 1,-1-1 94,-3 3 1,1-1-1,-1-2 1,-2 2 0,-2 2 20,3-6 0,-4 2 0,-7 3 880,-8-4 0,-8 7-1057,-13-2 1238,-16 5-1203,1 24 0,-8 6 0,2 1 169,5-3 0,-1 5-10,3 8 1,-6 5 0,-2 4-1,3 1 1,6-2 1650,-6 9 0,3 3-1514,7-8 0,-3 4 1,1-2-1,7-5-57,-6 5-67,19-20-50,34-37-3227,6-6 2696,-5 12 0,5-1-85,3 0 1,5 1 742,-6 8 0,4 0 0,1 0 0,-3 1 3,0 1 1,-2 1-1,3 0-6,2 0 0,4-2 0,1 3 1,1 6 114,4 9 0,2 8 0,-1 1 0,-4-1-57,-5-5 1,-3 0-1,1 4-45,3 5 0,5 5 0,-5 2 0,-11 3-905,-13 10 0,-9 2 790,2-5 0,-1 0-1017,-4 2 1,4-7 1044,26-17 0,-44 19 0,14-23 0</inkml:trace>
  <inkml:trace contextRef="#ctx0" brushRef="#br0" timeOffset="17969">9726 7317 13166,'7'1'2291,"-1"0"-2028,-6-1-50,0 0 549,43 4 215,1 2 0,7 1-546,-13-4 1,2 0-1,3 0 1,5-1-47,-7 0 0,5 1 0,4-1 0,1 1 0,0-1 0,0 0 0,-4 0 0,-4 0-963,0 0 0,-4 0 0,-1 0 1,1 0-1,3-1 582,0 1 1,6-1 0,1 0 0,1 0 0,-4 1 0,-4-1-1,-9 1 13,4 3 0,-2-1-76,-1 0 1,6 0 0,1 0 0,1-1 142,4-1 0,1 0 0,1-1 0,0 1-59,-2 0 0,-1 0 0,1 0 1,2 0-16,-1 0 0,2 0 0,1 0 0,0 0 0,-4 0-561,1 2 0,-3 0 1,1 1-1,2 0 596,-4-1 1,1 0 0,2 0 0,1 1 0,-1-1 0,-1 0-7,3 1 0,-1-1 0,0 1 0,1-1 1,2 0-73,-5-2 1,1 1-1,1-1 1,1-1 0,0 1-1,1 1 1,-2 0 32,1 0 0,1 1 0,0 1 0,0 0 0,-1-1 0,-2 0 0,-2-1 0,4 0 0,-3-2 0,-1 0 0,-1 1 0,0 1 0,-3 2 0,0-1 0,0 1 0,0 0 0,0 0 0</inkml:trace>
  <inkml:trace contextRef="#ctx0" brushRef="#br0" timeOffset="18953">15940 7321 13827,'28'-1'1638,"0"1"0,4 14-2731,-46 13 1,-25 12 0,-8 4 1033,18-17 1,-5 3-1,-3 2 1,-4 1 0,-2 2-1,0 0 1,-1 0-1,2-2 1,3-1 0,3-2 67,-5 5 0,4-3 1,2-1-1,-1 0 0,-3 1 1,-3 2-105,9-8 0,-3 2 0,-3 2 0,-2 0 0,0 2 0,-1-1 0,0 0 0,1-2 0,3-1 0,1-3 0,4-2 1,4-4-4,-20 10 1,8-8 0,-1 0 199,5 0 1,-1 1 0,0-3 0,2-11-1196,-7-13 1,2-12 0,12-8-1,18-13 1,14-9 0,-3-1 715,-10 4 0,-1 0 1,8-2 520,13 5 0,8-2 1,2 3-1,-4 6 1062,-4 6 1,-2 4-148,6-20 2217,-3 1-2805,-2 16-146,-7 48 0,-2 12 134,3 12-144,-5-1 1,-2 10-1,-2 1 124,0-12 1,-3 1 0,1 0 0,0-3 305,1-3 1,1-2 0,-1 1-681,-3 11 1,-1 0-1,2-12-2522,4-19 5733,34-13-2385,5-7-1432,0 0 1,11-1 0,2 0 0,-7 0 94,0 0 1,-1 0-57,-3 1 0,5 0 1,-2 1-1,-9 1-2775,5 3 0,4 8 2809,-3 2 0,-14-4 1,-56-18-1,-9-4 0</inkml:trace>
  <inkml:trace contextRef="#ctx0" brushRef="#br0" timeOffset="21361">19502 9346 7125,'49'4'20,"0"0"1,0 0 0,0-1 0,0 1 0,0 0-1,0-1 1,1 1 0,-1 0 0,0-1 0,0 1-1,0 0 1,0-1 0,0 1 0,0 0 0,0-1-1,0 1 1,0 0 0,0-1 0,0 1 0,0 0-1,5-1 1,-3-1 0,-2 0 0,-2 0 0,-1-1-1,-1 1 1,0-1 0,0 1 0,0 0 0,2 1 0,1 0 32,0 2 0,2 0 0,4 2 0,1 0 1,0 1-1,0-1 0,-1 1 0,-3-1 1,-3-2-1,-4 0 0,-5-2 0,-7-2 1,-6-2-1693,6-6 1,-10-3 990,8-5 1,-32 21 0,-35 17 0</inkml:trace>
  <inkml:trace contextRef="#ctx0" brushRef="#br0" timeOffset="21665">21256 8803 13648,'38'3'449,"0"0"1,0 0 0,0 0-1,-1 2 1,0 1 0,0 2 0,0 3-1270,6 7 1,1 5 0,-2 1 0,-4-2 537,-5-2 1,-3-1 0,3 1 269,8 1 1,6 1 0,-2-1 0,-10-1 682,-12-4 0,-8 3-668,-2 9 0,-12 6-550,-19-6 1,-14 5 0,-8 2 0,-4 1 0,4-1 0,8-4 248,5 4 0,6-2 0,-7 2 0,-4-6 0,-8 5 0,-4 0 0,2-3 0,6-4 1,13-7-1,6-3 0</inkml:trace>
  <inkml:trace contextRef="#ctx0" brushRef="#br0" timeOffset="28831">29105 8939 12685,'5'-8'3276,"-1"0"-6489,-4 8 5291,0 0 591,17-25-2153,-16 23 383,-13 3-843,-13 21-6,1-2 1,-4 1 30,-4 3 0,-2-1-230,5-3 0,-2-1 171,3-1 1,-1 1-1,-1-1 11,-6 3 1,-3-1 27,1-1 1,-4 2 0,-2 0-417,9-6 1,-2 1 0,-2-1-1,-1 1 1,0 0 375,2-1 1,-2 0-1,0 0 1,-1 0-1,0 0 1,0 0-13,-3 0 0,0 0 1,-1 0-1,-1-1 1,-1 1-1,-2-1-9,6-2 1,-3 0 0,-2 0-1,-2 0 1,1 0 0,1-1-1,2 1 1,2-2 0,5 0-337,-13 3 0,6-1 0,1 0 0,-3-1 303,3-1 0,-6 1 1,-2 0-1,4-1 0,9-1 1,15-3-932,10 0 745,15-6-1786,-19 0 5221,13-1-3216,-14 1-5,18-1-113,2 1 1882,4-2-2195,1 1-1216,5-2 1434,-5 3 129,1 0 84,-6-1 95,4 0 309,6-2 587,0-2-851,0 2-73,-5 0-61,-5 3 39,0 0-118,0-7-33,0-1-90,0-7 100,0 0-3181,0 1 2944,3-7 103,11-9 90,5-2 84,3 1 51,-2 10-1,-8 7 152,4-4 5,-10 10 3125,3-2-3272,-30 26-77,4 1 73,-11 7-1262,7 2 0,2 0 1475,2-2-107,-1 1 1,0-1 122,4-1-21,-4 4 116,4-2 349,1 0-102,7 24-364,3-22-56,1 23 2202,2-26-1810,4 24 1,3 2-483,3-9 17,1-5 1,2 7 0,4-9-1146,3-15 0,2-4 1125,8 9 1,3-2-541,5-3 1,1-8 481,-10-13 0,-2-3 0,19 8 0,-30-27 0</inkml:trace>
  <inkml:trace contextRef="#ctx0" brushRef="#br0" timeOffset="32652">24451 10730 6828,'5'-7'3276,"-1"2"-374,-4 5-2666,0 0 1329,-5-8-1313,-4 11-916,-26 7 1319,-3 16 812,10-7 1,-3 4-1041,7-3 1,-1 3 0,0 3-164,2 3 1,-2 2 0,2 2 0,0-3-234,-1 0 1,2-1 0,0 1-31,-2 7 1,0 3 0,4-3 20,3 3 1,6 2-714,3 1 0,2 5 1,0-2 691,-1-10 1,0-2 0,1 2 20,2 9 1,2 1 0,1-4 1175,-1-6 1,1 2-1169,0-3 1,1 5 0,0 0 0,-1-3-1171,1 8 0,0 1 1148,3 1 1,1 7-1,1 0 1,0-11-6,0-9 0,2-3 0,0 4 1,2 3 0,0 0 11,1-3 0,0-1 0,-1-2-10,2 1 1,-1 0-1,3 10 1,0-4 39,-1-3 2229,-6-10-2235,-1-1-2207,1 13 2208,-1 2 348,0-1 1,-1 9 0,1-6-373,-1-15 1,-1 0 7,2 10 1,-1 4-1,1-11-13,-1-15-1798,2 0 1887,1 13 912,-1 4 1,-1 3-946,2-3 0,-1 0-36,0 5 0,0-1 623,0-9 1,-1-3-650,0-1 31,2 5 1,0 1-37,-1-2 45,3 19-45,-6-29 0,1-1 95,1 0 325,15 15-381,-4-7-39,5 4 6,-9-12-1,-5-8-2144,6 2 2172,-3-3 2252,3 1-3915,-6-3 320,-2-4 1310,20-13 0,-41 23 0,10-7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1T19:10:27.361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2582 4690 18397,'-3'13'157,"-6"13"1,-2 5 2344,-1 8-2500,0-4 1,-2 6 296,3 1 1,0 6 0,2-4-267,0 2 1,0 3-23,3-12 0,-1 6 0,0 3 1,1-3-1,2-6-6,-1 8 1,3-4 10,0-5 1,1 1 0,0-6-1687,1 12 1843,2-7 1,1 7 0,1 1-193,1 1 0,1 2 0,0 0 58,-1 0 1,0 1-1,1-2 4,1-4 0,0-2 0,-1-4 27,0-8 0,-1-3 110,2 7 1,-1 0-156,1 4 1,0-1 1253,0-8 1,-1-2-1196,0 6 3192,-3-25-5349,-3-6 2073,-11-7 0,9 6 0,-9-5 0</inkml:trace>
  <inkml:trace contextRef="#ctx0" brushRef="#br0" timeOffset="1855">19473 6545 17434,'0'3'546,"19"2"0,21-1 0,16-2 0,6 1 0,1-1 0,-9 0-306,-8 0 0,-2 0 0,0-1 0,1 0 0,2 1 0,4-1-174,-10 1 1,3 0 0,2 0-1,2 0 1,0 0 0,2 0 0,-1 0-1,0 0 1,-1 0 0,-1 0 0,-3-1-430,7 1 0,-2 0 0,-1 0 1,0 0-1,-1-1 0,-1 1 1,0 0-1,-1 0 412,2 0 1,-2 0-1,-1-1 1,0 1 0,1 0-1,2 1 1,2-1 81,-5 1 1,2 0 0,1 0-1,2 1 1,0-1 0,0 1 0,1 0-1,0-1 1,0 1 0,-1-1-141,-4 1 0,1-1 0,1 0 0,-1 0 0,0 0 0,1 0 0,-1 0 1,-1 0-1,1 0 0,-1 0 0,-1 0 9,4 0 0,0 1 0,0-1 0,-1 0 0,0 1 0,-1-1 0,-1 0 0,0 0 0,-1 0-199,8 0 1,2 1 0,0-1 0,-3 1 0,-4-2 0,-7 0 0,-8 0 198,-3-2 0,-7 0-3277,8 0 2705,-15 0 0,-3 0 1,-10 0-1</inkml:trace>
  <inkml:trace contextRef="#ctx0" brushRef="#br0" timeOffset="3387">5029 7702 11435,'13'6'3276,"13"1"-122,11-3-2499,-4-1 0,10 0 1,7 0-1,6 1 0,3-1-856,-21-1 0,4 0 0,3 0 1,3 0-1,1 0 0,2 0 0,0 0 1,1 0-1,0 0 0,-1 0 1,-1-1-1,-1 1 0,-3-1 241,5 0 0,-2 0 1,-1 0-1,0 0 0,-1-1 1,0 1-1,1-1 1,1 0-1,1 1 0,3-1-21,-8 0 0,2 0 1,2 1-1,1-1 1,1 1-1,1-1 1,0 0-1,0 0 1,0 0-1,-2 0 1,0 0-1,-3-1 1,-1 0-1,-3 0 0,-2-1 33,12-1 0,-5-1 0,-3 0 0,-1-1 0,0 1 0,1-2 0,3 1-24,-2 0 1,3 0 0,2-1-1,0 0 1,0 0 0,-1 0 0,-1 0-1,-2 0 1,-4 1-255,11-1 1,-5 0-1,-2 0 1,0 0-1,3 0 234,-1 0 1,4-1-1,1 0 1,-3 0 0,-4 1-1,-8 0 39,6-2 1,-6 0-256,3 0 1,1-1 231,-8 1 0,2 0 1,0 0-1118,-2 1 1,0-1 0,0 3 948,2 5 0,-1 3 0,-5-4 1,11-19-1,-38 18 0</inkml:trace>
  <inkml:trace contextRef="#ctx0" brushRef="#br0" timeOffset="6033">2518 9096 12965,'-5'-11'3276,"-6"-24"0,8 77-1638,0 5 0,0 6-1309,3-15 0,1 2 0,0 3-276,0-5 1,0 4 0,0 2 0,0-2 0,0-2 88,0 9 0,1-3 0,0 6-27,-2-7 1,1 6 0,0 2-1,-1 1 1,0-4 0,1-5-996,-1 6 1,1-6 0,-1 3 881,0-5 0,0 5 0,0-1 1,0-6-1,0-13 37,0-9 634,0-9-948,0-4-2620,1-4 2895,18-21 0,5-7 0</inkml:trace>
  <inkml:trace contextRef="#ctx0" brushRef="#br0" timeOffset="8854">16895 10524 13373,'31'21'2986,"-6"-4"-4625,7-15 1,10-3 1953,-4 2 0,5 0 1,6 1-1,4 0 0,4 0-83,-18-1 1,4 1-1,2 0 1,2-1-1,2 1 1,1 0-1,1 0 1,1 0-1,1 0 1,-1 0-1,0 0 1,0 0-213,-7 0 1,1 0 0,0 0 0,1 0-1,1 0 1,-1 0 0,1 0 0,0 0 0,0 0-1,0 0 1,0 0 0,0 0 0,-1-1-1,0 1 1,-1 0 5,4 0 1,1 0 0,0 1 0,-1-1-1,1 0 1,-1 0 0,0 0 0,0 0-1,-1 0 1,-1 0 0,0 0 0,-1 0-1,0 0-29,4 0 0,0 0 0,-1 0 0,0 0 0,-1 0 0,-1 0 0,0 0 0,-1-1 0,0 1 0,-1-1 147,5 0 0,-1 0 0,-1-1 1,0 1-1,-1-1 0,-1 0 1,0 0-1,0 0-116,1 1 1,-2-1 0,0 0 0,-1 0-1,1 1 1,2-1 0,2 0 10,-6 0 0,1 0 0,1 0 0,1 0 1,1 0-1,0-1 0,1 1 0,-1 0 1,1 0-1,-1 0-13,-3 0 0,-1 0 0,0-1 0,0 1 0,0 0 0,1 0 0,0 0 0,2 0 0,0 1 0,2 0 0,2 1-14,-7 1 0,2 0 0,1 0 0,2 1 0,1 0 1,1 0-1,1 1 0,0 0 0,0 0 0,0 0 1,-1 0-1,0 0 0,-1-1 0,-1 1 0,-1-1 1,-2 0-1,-1-1-9,6 0 1,-2 0-1,-1-1 1,-2 0-1,-1 0 1,0 0 0,0 0-1,0 0 1,2 1-1,0 0 1,2 1-4,-1 0 0,1 1 1,3 1-1,1 0 1,1 0-1,1 0 1,-1 1-1,-1-1 0,-2 1 1,-1-1-1,-3-1 1,-4 1-1,-3-2 1,-4 0 310,15 1 1,-9-1 0,-3-1 0,6-1-295,0 0 1,3-1 0,3 0 0,-1-1 0,0 0 0,-3 1-18,-1-1 0,-3 1 0,0-1 0,0 1 0,3-1-5,-3-1 0,2 0 0,1 1 1,1-2-1,-1 1 0,-2 0 0,-3 0 5,9 0 0,-4 0 0,-1 0 0,1 0-194,0 0 1,-1 0 0,1 1 0,1-1 194,-4 2 0,1-1 0,1 1 1,-2 0-1,0 0 1,1 0 1,-1 1 0,-1 0 0,1-1-1,4 1 1,0 0 0,0 0 0,-1 0-6,-6 0 0,-3 1 0,4 0 0,8-1 7,-14 0 0,5-1 0,4 0 0,4 1 0,2-1 0,3 0 0,1 0 0,0 0 0,-1 0 0,0 0 0,-3 0 0,-3 0 0,-4-1 0,-4 1 24,10-1 0,-7 1 1,-4-1-1,0 0 1,4 0-1,6 0-28,-8 0 0,5 1 1,4 0-1,2 0 1,3 1-1,1-1 1,-1 0-1,0 0 1,-3-1-1,-3 0 1,-4-1-1,-5-1 1,-6 0-449,17-7 0,-11-2 0,-5 2-818,-4 3 0,-1 1 173,6-2 1,2-2 0,-7 4 486,-7 5 1,-12 0 0,0 0 0</inkml:trace>
  <inkml:trace contextRef="#ctx0" brushRef="#br0" timeOffset="15523">6677 12507 12681,'9'1'3276,"-2"0"0,-7-1 0,47-39-2092,-24 26-1056,6-2 1,7-3 0,0 4 106,10 6 0,2 5-146,-10-2 1,1 0 0,5 0-617,-3 1 1,5-2 0,2 1 0,-1 0-1,-4 0 592,7-1 1,-4 1-1,2-1-332,-1 1 0,3-1 1,-2 1-1,-4 0 267,5-1 0,-3 1 15,-12 3 0,0-1 0,-2 1-15,7 0 0,-1 0-41,10 0 1,2-1 96,-13 1 0,2 0 0,2 0-28,-1-1 0,3-1 0,1 0 0,-1 1-38,-3 0 0,0 0 0,0 0 1,-1 0 9,10-1 0,0-1 0,-3 2 3,-7 1 1,-1 0 0,-5 2 1,-6 1 1,-2 0-6,13-1 0,-3 1 0,0 2-5,-18-1-1027,17 2 1032,-17-2 79,11 1-84,-18 0 5,1-1-3277,15 7 2457,-11-4 1,4 1 0,-15-4 0</inkml:trace>
  <inkml:trace contextRef="#ctx0" brushRef="#br0" timeOffset="23451">7393 13108 14353,'20'-37'1638,"-2"6"0,2 2 1410,4 2-3048,-9 7 0,2 0 73,14-12-73,-11 11-30,1-4 0,5-6 0,-4 3 25,7-12-12,-8 14 0,2-3 0,-6 3-195,-5-8-52,-1-5-189,-4 7-802,-13 11 1131,-7 23-1515,-19 15 1,-7 6 1163,7-3 1,-1 0-700,-8 6 1,2-1 1254,8-8 1,15-6-284,48-16 0,15-7 96,-1-1-352,-10 3 1,10-3-1,1 0 1,-10 3 367,-12 3 0,-1 2 918,26-1 1,-1 7-543,-8 26-454,-2-5-515,-11 6 683,2-19 0,-50-12 0,10-3 0</inkml:trace>
  <inkml:trace contextRef="#ctx0" brushRef="#br0" timeOffset="36593">6709 11109 9083,'0'-4'2139,"0"0"-648,0-2-1038,0 3 1194,0-6-717,0 3-757,0 1-313,13-15 124,2 6-64,8-3 0,11-6 0,3-1 0,-6 3 26,1-1 1,1 0 16,-1-2 1,6-3 0,-1 0 0,-9 3 5,-8 0 0,-5 3-53,6-15-560,-16 17-397,-5 17-2236,-7 13 2912,-1-3 1,0 5 0,2-8 0</inkml:trace>
  <inkml:trace contextRef="#ctx0" brushRef="#br0" timeOffset="43330">20182 12471 2502,'46'-9'103,"0"-1"0,0 1 0,0 0 1,0 0-1,-5 1 0,-1 0 1,0 1-1,1 0 0,3 0 152,1 1 1,3 0 0,1 1 0,0 0 0,-1 0 0,-5 1-213,3-1 0,-5 0 1,1 1-1,3-1-44,-1 1 0,4 0 0,2-1 0,0 1 1,-1-1-1,-5 1-331,6-1 1,-2 1 0,-4-1 0,-6 1 0,1 1 0,-5 0 0,0 0 0,-1 0 0</inkml:trace>
  <inkml:trace contextRef="#ctx0" brushRef="#br0" timeOffset="61918">10180 10766 14516,'-16'-10'240,"-11"18"1,-10 10 0,2 0-1527,-1-2 1,-2 1 1285,5 1 0,-4 3 0,0 0 0,4-2 19,-10 5 1,1 0 169,7-5 0,-2 3 1,-2 0-1,2-1-434,-6 6 1,0-2 0,2 1-367,-1-1 1,1-1-1,3-1-112,-2 3 1,9-5-1879,14-7 2601,-12 4 0,33-19 0,1-1 0</inkml:trace>
  <inkml:trace contextRef="#ctx0" brushRef="#br0" timeOffset="62464">9262 11051 10707,'27'-12'3276,"2"6"-2032,-18-8-1474,-2 16-1409,-11 21 1,-7 5 776,-5 5 865,-1 1 0,-1-1 850,-3-4-858,-6 5 890,12-15-218,10 0-667,16-16-23,18-3-1616,6 4 1,4 2 1289,3 2 1,-19-3 0,-53-13 0,-16 0 0,1 1 0</inkml:trace>
  <inkml:trace contextRef="#ctx0" brushRef="#br0" timeOffset="73192">15456 11813 6255,'-10'39'386,"2"-8"-2025,12-1 1,3 1-544,2 4 2889,0 7 1,2 1-697,5 1 354,-4-16 1,2 0-865,2-6 1,0-2-69,13 17 0,-35-38 0,-22-17 0</inkml:trace>
  <inkml:trace contextRef="#ctx0" brushRef="#br0" timeOffset="107588">2226 13688 9817,'0'-9'1638,"-7"-13"0,-2-5 1638,-2-18-1671,1 14 1,1 0-548,0-8-829,10 74-786,7-2 0,6 9 1,2 4-1,-3-4 688,-3 0 0,-2-1 0,3 3-64,0-5 0,4 5 0,-1 0 1,0-2-1,-3-5 129,2 8 0,-4 0-37,-3-9 1,-1 5 0,0 0-1,-2 1-82,-1-3 0,-2 1 0,0 0 0,0-2-722,2 10 1,0-1-1,-2-3-235,-5 15 1,4-22-2398,10-39 2457,-1-10 1,3 0 0,-6 3 0</inkml:trace>
  <inkml:trace contextRef="#ctx0" brushRef="#br0" timeOffset="109455">13355 15318 11491,'11'-5'3276,"-2"0"-3349,19-13 1,12-9-1,-3 4 420,-9 12 1,1 0-143,2-5 1,5-5 0,4 1 0,1 4 200,2 8 1,4 4 0,2 3 0,-1 0-1,-3-1-297,-2 0 0,-3 0 1,2 1-1,7-1-14,-10 0 0,4 0 0,4 1 1,3-1-1,2 0 0,0 0 0,0 0 1,-1 0-1,-3 1 0,-3-1 27,2 1 0,-4-1 1,-2 1-1,-1 0 1,3-1-1,4 1 1,6-1-38,-15 1 1,3 0 0,3 0 0,3-1 0,1 1-1,3 0 1,1-1 0,1 1 0,1-1 0,0 0 0,0 1-1,0-1 1,-1 1 0,-1 0 0,-1-1 0,-3 1 0,-1 0-1,-3 0 1,-4 0-268,13 0 0,-4 0 0,-3 0 0,-3 0 0,0 1 1,0-1-1,1 0 0,3 1 0,4-1 182,-9 0 0,2 0 0,4 1 0,1-1 0,1 0 0,2-1 0,0 1 0,0 0 0,0 1 0,-1-1 0,-2 0 0,-1 0 0,-3 1 0,-2 0 0,-4 0 0,-3 0 195,19 1 0,-7 1 0,-4 0 1,-1 1-1,1-1-195,2 0 0,-1 0 0,0 0 0,2 0 0,1 0-112,-6-1 0,0 1 0,2 0 1,0-1-1,2 0 0,2 0 1,1-1 126,-7-1 1,2 0 0,2-1 0,1 0 0,1 0-1,1-1 1,0 0 0,-1 0 0,0 1 0,-2-1-1,-1 0-71,4 1 0,-1-1 0,-1 0 1,-1 0-1,0 0 0,0 0 0,1 0 1,-1-1-1,0 1 61,3-1 0,1 0 0,1 0 0,-1 0 0,0-1 0,-1 1 0,-3-1 0,-3 1 0,-5-1 24,10-2 0,-6 0 1,-3 0-1,0 1 384,9-1 0,-1 1 0,-6 1-413,-9 2 0,2 0 22,6-2 1,8 0 0,2 1 0,-4 5-55,2 9 0,-2 4 0,-1-1 32,-9-9 0,0-1 0,-1 3 254,10 9 1,0 4-1,-12-4-254,-14-7 2690,5 4-2702,-15-9-1401,-4 0 1379,1 0 90,-5 0-118,1-1-3110,-2-2-105,3-4 2184,1-3 1,3-6 0</inkml:trace>
  <inkml:trace contextRef="#ctx0" brushRef="#br0" timeOffset="110952">4296 16626 8030,'-3'2'3276,"1"0"-2020,2-2-623,37-32-124,-13 28 1,4 1-40,6-7 1,7-2 0,3 2-139,-8 7 1,2 2 0,3 1-1,5 0 1,6-1-195,-18-1 1,4 0 0,4 0 0,2-1 0,4 1-1,1-2 1,3 1 0,0 0 0,2-1 0,0 0 0,0 1-1,-1-1 1,-1 1 0,-1-1 0,-2 1 0,-2 0 0,-3 0-1,-4 0-209,11 0 0,-5 0 0,-2 1 0,-3-1 1,0 1-1,0-1 0,3 1 0,2-1 1,4-1 74,-8 1 0,4 0 0,3 0 1,3-1-1,1 0 0,3 0 1,-1 0-1,2 0 0,-2 0 0,0 0 1,-1 0-1,-3 0 0,-3 0 1,-3 0-1,-3 1 0,-6 0 1,-4 0 37,26-3 1,-14 1 0,2 0-2,-8 1 1,3-1-1,0 1 1,-1-1-1,-1 1 1,2-1 0,-2 1 0,0 0 0,0 0 282,1 0 1,0 0-1,0 0 1,-2 1-266,6 1 1,-1 0 0,-7 1 772,14 1-849,-18 0 0,-5 0 1714,-17 0-4974,-13 7 2457,-2 4 1,4-11 0,2-2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1T19:12:38.814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7116 13570 15636,'7'2'3276,"-1"0"0,-3-2-1499,1 0-1379,11 0 145,21-2 1,6 0-444,3 0-44,-2 0 0,5 0 35,-12 1 1,2 0 0,-5 1-76,-8 0 1,1-1 24,14 1 0,6-1 1,-4 1-1624,-10-1 1,-2 0 1682,9 0 0,2 0-54,7-1 1,3 0 19,-6 1 0,3-1 1,4-1-26,-11 0 1,4-1-1,2 0 1,-2 0-1,-4 0-214,10 1 1,-4 0-1,2-1 172,-6 0 0,3-1 0,-3 0 0,-11 1-2092,0 2 2103,16 0 701,-15 0 1,4 0-1,1 0-699,-2 0 0,0 1 1,0-1-14,3 0 0,0 0 0,-3 0 0,3 1 0,-4-1 257,-8 1 1,-4 0-258,10 0 3276,12 0-3160,-25 1-3393,26 0 3150,-9 0-616,-5 0 0,6 0 0,-1 0 754,6 0 1,-1 0-771,5 0 1,0 0 758,0 0 0,-4 0-1020,-2 0 1022,-14 0 1,2 0-6,10 1 1,-3 0-10,-1 0 516,-2 0 1,-6 0-510,-20 0 1522,-5 0-717,-2-1-2603,2 1-1474,20-25 2457,-3 4 1,-17 18 0,-19 20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1T19:12:51.690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9411 13584 14197,'-5'4'3276,"-1"0"0,6-4 0,-2 0 0,19 2-6405,15 0 3252,-8 0 1,3 0 306,2-1 0,1 0-430,-3 0 0,0 0 0,21 2 0,-2-1 0,4 1 0,-22-2 0,2 0 0,1-1 0,3 1 0,6-1 0,-4 0 0,6 0 0,4 0 0,-1 1 0,-1-1 0,-5 0 0,9 0 0,-5 0 0,5 0 0,-1 0 0,7 0 0,1 0 0,-5 0 0,-11 0 0,-6 0 0,-5 0-1135,9 0 1,0 0 1134,-6 0 0,2 0-103,1 0 0,3 0 1,-1 0 102,12 0 0,-1 0 0,-12 0 0,-1 0 0,-1 0-708,5 0 1,-3 0 707,-8 0 0,-1 1 1415,16-1-1415,-4 0 0,7 1 0,-8-1 0,5 0 0,0 0 0,-4 0 0,9 0 0,0 0 528,-8 0 1,5 0 0,-1 0 0,-6 0-529,-1 0 0,-3 0 231,5 0 0,4-1-231,0-1 0,7-1 0,0 0 0,-7 1 936,2 0 0,-2 0-936,8-2 0,3 0 0,-10 1 0,-10 2 0,13 0-2888,3 0 2888,-19 0 0,2 1-966,10-1 0,3 0 966,-8 1 0,1 0 0,-2 0 183,8 0 1,-2 0-184,6 0 0,-6 0 0,-8 0 0,-2 0 2114,10 0-2114,-2 0 0,2 0 0,-8 0 0,0 0 1580,7 0 1,-4 0-1581,-4 1 698,-23 0-3975,-18-23 2184,-3 4 1,-10-19 0</inkml:trace>
  <inkml:trace contextRef="#ctx0" brushRef="#br0" timeOffset="8521">16325 11290 11911,'-5'5'1950,"1"0"-1504,-21 17 0,-17 14 0,1-1-250,8-5 0,0 0 1,-3 1-187,7-6 0,-1 1 0,-1 2 0,-1 0 0,-2 2-84,3-2 0,-3 3 1,-1 1-1,0 1 0,2-2 1,2-3-1,4-3-195,0 0 0,3-3 1,-2 2 56,-4 4 0,-4 4 1,-2 2-1,4-5 0,8-6-3065,-6 4 2457,13-13 1,1-1 0,11-11 0</inkml:trace>
  <inkml:trace contextRef="#ctx0" brushRef="#br0" timeOffset="9054">15436 11793 12046,'9'-17'3276,"8"-26"-2519,-14 35-1060,7 27 303,-9 12 25,-1 4 1,0 3-1665,-1-8 1,-1-1 1433,0-1 1,-2-1 771,-2 7 0,5-3 309,22-8 1,4-3-1057,6 9-436,7-19 0,3-3-938,-14 0 0,-1 0 1100,15 7 0,-16-6 1,-53-18-1,-13-6 0</inkml:trace>
  <inkml:trace contextRef="#ctx0" brushRef="#br0" timeOffset="15354">19611 11428 12270,'-7'0'1081,"1"0"-930,6 0 1143,0 0 683,-35 209-1891,25-168 0,-2 0 1,-2-1-1,1 2 0,1 2-78,3-1 1,0 2-1,1 2 1,-1-1-1,-2-1 1,-3-3-65,-8 5 0,-3 1 0,-2-3 0,-1-9 0,3-16-269,-4-17 0,-1-14 329,0-4 0,-5-8 1,2-3-1,6 1 144,4-9 1,6-3-131,-2-9 1,0-4 0,10 27-120,16 43 499,11 19 20,-7-9 0,3 4 0,4-4 674,6-8 0,6-3 0,-1-1-2216,5 12 0,5-9 1147,-2-22 1,8-10 0,0-4 0,-4 0-919,-4 0 1,-3-1 0,2-1 362,-2 1 0,3-2 0,-2 1 0,-3 3 228,9-1 1,-10 3-1,-18 3 1,-16 9 0</inkml:trace>
  <inkml:trace contextRef="#ctx0" brushRef="#br0" timeOffset="22254">14186 7391 13390,'-9'3'2454,"3"-2"-2051,6-1-123,0 0-3557,0-35 3495,16 3 188,0 1 1,4-7 0,3 4-351,-2 8 0,2 3 0,3-2-3,3-3 0,4-3 1,2-1-1,2 0 10,-1 3 1,2-1 0,1 0 0,-1 1 0,-3 1-48,-3 3 1,-3 2 0,0 0 0,1-1 28,8-5 0,1-3 0,-2 3 0,-11 7-303,-4 2 73,-16 9-172,-28 7 1,-12 2 14,3 1 1,-2 0 147,-12-2 1,-3 2-22,14 4 1,-1 3-1,1 2-351,2 3 0,0 3 1,2-1 565,-2-1 0,1 0 0,-4 6 0,15-4 364,28-13-307,27-11 1,18-8 0,-2 2-45,-12 6 0,-1 1 1,3-1-401,1-2 1,4-2 0,-2 0 0,-3 2 492,9-1 1,-9 3 331,-12 2 514,-8 2-986,-2 17 291,3 20 1,-1 5-258,-8-12 0,0 0-615,6 11 1,3 4 0,0-4 614,5-2 0,-8-7 0,-16-10 0,-12-24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1T19:13:38.941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9391 7111 11194,'8'6'1328,"-2"0"-2421,28-6 1,22-6 0,-6 0 1155,-12 3 0,2 0 80,3-1 0,8 0 0,1-1 0,-3 1 224,-1-1 0,-2 1 1,2-1-124,-7 1 0,2-1 0,1 0 0,0 0 1,-1 0 101,5 0 1,-2 0 0,2 0-1,0-1-277,-2 1 1,0 0-1,1-1 1,2 0 0,3 0-19,-8 2 0,1-2 0,2 1 0,1 0 0,1 0 1,1-1-1,1 1 0,0 1 59,-5 0 0,1 1 1,1-1-1,1 1 0,1 0 1,-1 1-1,1-1 0,0 0 1,0 0-1,0-1-87,-4 1 1,2-1 0,-1 1 0,1-1 0,0 0 0,0 1 0,-1-1 0,0 1 0,0-1 0,0 1 0,-2 1-14,6-1 1,1 0-1,0 1 1,-1 0 0,0 0-1,-2 1 1,-2-1 0,-3 0-1,-2 1 14,7-1 1,-6 1 0,-1-1 0,-1 1 0,1-1 203,1 0 0,1 1 1,-1-1-1,0 0 1,1-1-196,0 1 1,1-1-1,0 0 1,0 0 0,1-1-111,-2 1 0,1 0 0,0 0 0,1-1 0,0 1 0,-2-1 138,-2 1 1,-2-1 0,0 0-1,1 1 1,1-1 0,2 0 1,1-1 0,1 1 0,3-1 0,0 1 0,1-1 0,1 0 0,-1 0 0,0 0-38,-3 0 1,0 0-1,1 0 1,0 1-1,0-1 1,0 0-1,0 0 1,-1 0 0,-1 1-184,1-1 1,-1 1-1,0-1 1,0 1-1,-1 0 1,0-1-1,0 1 1,-1 0 163,3-1 0,1 0 1,1 0-1,-2 0 1,-2 1-1,-4 0 0,-3 0-1,10 0 1,-6 1 0,0 1 7,3-1 0,0 0 0,7 0-42,-14 2 0,2 0 1,4-1-1,1 1 1,2 1-1,0-1 1,1 0 51,-4 0 1,3 1 0,0-1-1,2 1 1,0 0 0,-1 0-1,0-1 1,-2 1 0,-1 0-118,2 0 0,-1 0 0,-1 0 0,-1 0 0,-1 0 1,2 0-1,0 0 108,4 0 0,4 1 1,0-1-1,-1 0 1,-3 0-1,-6 0 1,-7 0 7,6 1 0,-6-1-5,2 1 0,2-1 0,2 0 509,0 0 1,2 0 0,7 0-522,-14 0 1,4 0 0,4 0-1,2 0 1,2 0 0,-1 1 0,-1-1-1,-3 0-184,0 1 1,-1 0 0,0 0 0,-1 1-1,0-1 1,1 0 0,1 0 178,0 0 0,1 0 0,0 0 0,1 0 0,0-1 0,0 2 0,0-1 0,-2 1 1,4 1 1,-1 1 0,-1 0-1,1 0 1,-1 1 0,0 0-1,1 0 105,-2 0 0,0 1 1,0 1-1,-1-1 1,2 1-1,0 0 1,2 0-109,-3-1 1,1 1 0,2 0 0,-1 0-1,2 0 1,-1 0 0,0 0 0,-1-1-1,-1 1 8,2-1 0,-1 1 1,0-1-1,-1 0 1,0 0-1,-1 0 0,-1 0 1,-1 0 7,5 1 0,-2-1 0,0 1 0,-2-1 0,-2 0 0,-2-2-12,5-1 1,-4 0 0,-1-2 0,-1 0 479,7 0 0,-1-1 0,0 0-481,1 0 1,0 0 0,4 0-357,-6 0 0,4 0 0,1 0 0,-1-1 0,-6 1 355,3 0 0,-6-1 0,3 1 11,1 0 0,2-1 1,0 0-1,-3 1 297,-3-1 1,-1 1-1,2 0-320,7 0 1,4 1 0,0 0 0,-5 0 11,-3-1 0,-4 1 0,1 0 1,0 0 1,3 0-1,-3 1 1,-8-1-1103,5 2 1126,-13-1 0,3-1 255,14 1 0,1 0-246,6 0 186,-18 0 1,-5-1-121,-17-1-100,-2 0 1910,5 0-1910,-6 0-1241,-1 0-2036,-2 0 2581,-4-3 0,-2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1T19:13:42.403"/>
    </inkml:context>
    <inkml:brush xml:id="br0">
      <inkml:brushProperty name="width" value="0.09071" units="cm"/>
      <inkml:brushProperty name="height" value="0.09071" units="cm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3572 7349 2818,'-17'6'2364,"5"-2"-1754,12-4 219,-61-38-153,23 19 1,-7-1 0,0 1-705,0 1 0,0 0 0,-4 4-73,3 4 1,-2 1-1,-1 4 1,3 6 64,0 7 0,2 7 1,-1 8-6,13-3 0,-2 5 0,-1 4 1,-1 2-1,2 0 0,1-2 0,3-3 28,-3 3 1,3-4-1,1 2 1,-2 2 230,2 1 1,-3 3 0,0 3 0,1-1 0,5-3-1,7-4-218,0 5 0,10 4 144,7-3 0,3 8 1,3 7-1,3 4 0,0 0 1,0-1-1,0-4 1,-2-6-284,0 1 1,0-6 0,1 0 0,1 6 173,-1-2 0,2 6 0,0 4 0,1 2 0,0-1 0,0-4 0,1-6 0,-1-9 147,7 6 0,4-9 245,1-4 0,5 0 1,-1-3-288,9 7 1,2-1 435,-3-3 0,3 2 1,1-1-544,-5-4 1,2 0 0,-1-1-1,-2-3-591,4 4 1,3-3 557,7-5 0,11 0 0,-8-1 0,-28-5 0,-38-3 0,35-6 0</inkml:trace>
  <inkml:trace contextRef="#ctx0" brushRef="#br0" timeOffset="2370">2493 10939 12018,'4'4'3276,"-1"0"-1489,-3-4-1686,-7 0-1740,-13 11 1,-4 4 988,-16 10 650,13-6 0,0 0 949,-3 8-719,6 2 179,-8 9-177,5-7 1,-1 4-155,7-7 1,0 3 0,0 2-27,-1 11 0,1 3 0,1-3-50,5-11 0,1-2 0,1 2 52,2 7 0,2 1 0,2 2 73,4 5 0,2 2 0,1-5-85,-3-3 0,1-1-14,1 4 0,2 2 0,2-3 504,3-4 0,2 1-352,1-2 1,2 5 0,0 1-1,-1-3-156,0-4 1,-1-2-1,1 2-1,0 3 1,2 3 0,-1-2 0,-2-9 139,3 8 5,-3-13 1,-1 3-97,1 7 1,2 4-62,-2-7 0,2 4 1,0 0-1,0-1 48,3 3 1,0-1 0,-1 0-170,1 2 0,0 1 1,-1-6 151,2-7 0,1-4 1564,-1-3 0,2 0-1494,5 0 0,3 1 0,0-1-51,5 9 1,1-2-57,4 2 1,-2-5 100,-8-9-3230,-17-14 3370,-1 0 363,-2-2-268,1 1 262,-4-2-738,0 0-2548,-2-10-594,2-1 2955,3-11 0,-8 29 0,-1 4 1</inkml:trace>
  <inkml:trace contextRef="#ctx0" brushRef="#br0" timeOffset="18486">28566 7059 12567,'-10'-12'3276,"2"3"0,17-19-688,-2 19-5865,22-8 2393,-3 35 1313,-6-2 1,4 8-425,-1 3 1,6 8 0,2 4-1,0 2 1,-2-2 0,-4-6-626,1 3 1,-4-4 0,3 4 613,1-1 0,3 4 1,3 4-1,-2-1 1,-4-4-1,-6-6-28,-4 2 1,-7 1-255,-5 0 0,-3 7 1,-2 6-1,-2 0 1,1-2-1,-1-7 297,1 2 1,-1-5-1,-4 5 0,-1-1 1,-3 7 0,-1 4-1,-2 1 1,-1-2 0,0-6 0,0-8 505,-3-4 1,-1-8 0,-5 4-516,0 1 0,-5 5 0,-2 2 0,-1 0 0,1-2 0,4-4 11,-4 3 0,2-4 0,-4 2-34,2-4 1,-4 4 0,-3 0-1,0 0 1,2-3 0,4-4 18,-4 0 0,5-4 1,-3 0-130,-8 4 1,-1 0 0,5-7 87,10-9 1,5-3-68,-7 1 837,2-1 1,-3 0-897,-7 3 0,0 0-28,10-2 1,0-1 1529,-4 2 1,12-1-1858,20-4-321,5 10 959,16 3-9,6-1 1,3 0-57,-7-5 1,2-1-17,15 3 0,8-5 61,-11-7 1,4-3 0,1-1-1,-3-1-8,-2-1 0,-2 0 0,3-1-454,8-3 1,4-1 0,-1-1-1,-7-1 555,-3-6 0,-5-1-62,2-2 0,-2-1 56,-10 6 1,0-2 118,3-7 1,3-3 0,-1-3-907,-2-2 1,-1-2-1,0-3 715,-2 4 1,-1-1 0,0-2 0,-4-2-55,-3-2 0,-2-3 1,-3 1-1,-2 3-154,-2 4 0,-3 2 1,-2-1 59,-4-8 0,-4-2 0,-2 4-644,-2 5 0,-6 2 685,-10 8 0,-5 1 0,14 2 0,31-10 0,-12 23 0</inkml:trace>
  <inkml:trace contextRef="#ctx0" brushRef="#br0" timeOffset="70186">7299 6679 17148,'8'7'3025,"6"7"-2353,3-9 543,17 7-1802,0-9 1,8-1 0,0-1 849,-1 0 1,0-1-1,2 1-193,-5 0 0,3-1 0,-1 1 1,-1 0 284,4-1 1,-1 0-1,1 0-238,1-1 1,0 1 0,1 0-135,-8 0 0,1 0 0,0 0 1,3 0 47,1-1 0,1 1 1,2 0-1,3-1 1,2 0-215,-9-1 1,3 1 0,2-1 0,1 0 0,1-1-1,0 1 1,-1 0 0,-2-1 0,-3 2 199,6-1 1,-3 0 0,-1 0 0,0 0-1,0 0 1,2 0 304,0-1 1,4 0-1,1 0 1,-1 0 0,-2 0-1,-5 0 1,-5 0-310,2 0 0,-6 0 0,-2 1 15,5-1 0,-2 0-25,9-1 0,-1 0-76,-5 2 0,-3 0-1144,-3 0 0,-5 0-1208,-13 2 2384,-18-3 1,7 5 0,-2-1 0</inkml:trace>
  <inkml:trace contextRef="#ctx0" brushRef="#br0" timeOffset="75417">11009 3822 12118,'-8'-35'3276,"5"22"-480,-6-15-3121,-1 35-1314,-4 11 1,-2 6 1436,-1 1 1,-3 3-1,-4 7 202,3-6 0,-4 4 1,-4 5-1,-1 2 1,-2 2-1,0 0 0,1-1 1,1-2-1,4-3-224,-3 3 0,2-2 0,1-1 0,1-1 0,-2 2 0,-2 2-125,4-5 1,-3 2-1,-1 2 1,0 1 0,-1 0-1,1-2 1,2-2 0,1-3-1,4-4 349,-14 16 0,4-8 0,8-8 0,5-5 0,-8-1 0</inkml:trace>
  <inkml:trace contextRef="#ctx0" brushRef="#br0" timeOffset="75883">10089 4550 4409,'21'-2'3276,"-4"2"-2357,-17-1-891,0 16 963,-4 17 0,-2 12 0,1-2-689,2-4 1,0 0 101,-2 7 1,-1 3 0,2-8-332,2 5 2258,3-18-1962,5-13-1081,27-7 1,20-5 0,-5-1-928,-15-3 1,1 0 818,3 1 1,7-1 0,-1 0 0,-8 0-1,12-6 1,-23 5 0,-10-1 0</inkml:trace>
  <inkml:trace contextRef="#ctx0" brushRef="#br0" timeOffset="77702">13132 3072 14605,'6'0'2874,"-1"0"-1104,-5 0-280,-37-66-1670,21 50-41,-19-10 0,-4 11-40,12 39 1,4 13-141,-3-3 1,3 3-664,2 15 0,20-9 1528,44-35 1,9-9 112,-9 22-1620,-8-28 0,4-9 0,-11 4 472,-19 7-1720,16 28 2297,7 8-223,-7-3 0,3 6 1,-4-6-1,2-3 0,-7-4 1,0 0-1</inkml:trace>
  <inkml:trace contextRef="#ctx0" brushRef="#br0" timeOffset="78395">13823 3066 13463,'5'-37'655,"1"0"0,0 0 1,-1 0-1,6 4 0,-3 3-943,-14-26 0,-8 20 237,-4 59-3226,-4 12 2647,3-6 0,11-2-1009,43-11 1,14 3 2105,-28 11 0,-3 8 0,1 1 1,4-7-310,17-13 1,4-6 0,-9 10-26,-19 9 0,-4 12 0,-5 2 1,-6-3-1,-8-10-1772,-20-8 1,-7-4 1091,9 7 1,1 3 0,3-10 0,-4-11 0,52-7 0</inkml:trace>
  <inkml:trace contextRef="#ctx0" brushRef="#br0" timeOffset="79048">14505 2996 13889,'8'-11'3276,"1"1"-6553,1 7 3140,14-8-185,7-16 1,7-14 0,-6 6 200,-11 13 1,0-1 373,12-14 0,3-6 1,-21 13-781,-41 17-211,1 16 0,-3 7 1037,-9 7 1,-1 5-231,0 6 0,5 6 416,6 2 0,11 2 837,17-8 0,10-1-1468,13 1 1,13-4 145,-2-13 0,10-4 0,4-2 0,-2 0 0,-7 0 0,8 5 0,-2-2 0,-3-5 0,0 0 0,1 0 0,-1 0 0</inkml:trace>
  <inkml:trace contextRef="#ctx0" brushRef="#br0" timeOffset="80815">13052 4081 15417,'5'2'3276,"-1"0"0,-4-2-6553,102-52 3459,-61 37 1,2 1 0,11 0-142,-18 5 0,5-2 0,5 1 1,3-2-1,3 1 0,1-1 0,1 0 1,0 1-1,-2 1 0,-2 0 0,-3 1-177,3-1 1,-2 2 0,-2 0-1,0 1 1,0 0 0,0 0 0,1 0-1,2 0 92,-5 0 0,3 0 1,1 0-1,1 0 1,-1 0-1,0 0 0,-2 1 1,-2 0-1,-3 1 1,-4 0-345,14-1 1,-4 2 0,-6 0 0,-7 0-2890,12-7 2457,-14 3 1,-4 1 0,1 1 0</inkml:trace>
  <inkml:trace contextRef="#ctx0" brushRef="#br0" timeOffset="88297">6368 9872 15603,'0'8'3276,"1"-2"-3414,2-17 178,5-7 642,4-3 0,4-1-705,1 1 1,5 0 14,5-3 1,4 0-1,-2 2 418,-1 3 1,-1 1-454,6-4 0,3-2 0,-4 3-78,-9 4 1,-1-1-198,3-7 1,0-5 0,-3 4 2925,7-14-2687,-13 11 1,-7 5-84,-13 13-69,-1 6-49,-5 0-873,-9 1-354,-29 16 1361,11-2 62,2 6 0,-3 2 14,-1 1 0,2-1 128,11-5 0,1-1-2,-10 5 0,10-10-2611,26-25 2315,20-6-323,0 3 0,5-1 413,3 3 1,4 1 0,-1 1-1,10-5 1,1 2 78,-11 5 0,2 1 0,-4 1 66,11-4 189,-14 22 1,-2 6 3091,0 19-3077,-1-1 1,4 2-200,2-9 0,-1-1 0,-1 12 0,7-20 0</inkml:trace>
  <inkml:trace contextRef="#ctx0" brushRef="#br0" timeOffset="96360">17963 9940 13637,'-3'5'3276,"1"-2"0,1-3-1724,16-10-902,4-6-457,1 1 1,2-1 52,10-5 1,5-2-218,-2 3 1,4 0 0,-1 0-28,-1 1 0,1 0 0,0 0-1,-4 2 0,1 1 1,1-1-1,0 0-4,1-1 0,1 0 1,0 0-1,-3 0-10,2 0 0,-2-1 0,2 0-19,6-3 0,2-1 1,-2-1-31,-7 2 0,-2-1 1,-2 2-68,2-2 0,-2 0 23,2 0 0,-5 3-1418,-13 5 152,-21 15-267,-31 4 1,-9 2 525,-3 0 1045,9 0 1,-8 1-1,7-1-19,13-1 0,1 0-1208,-20 6 0,2 0 1183,6-2 61,11-1 1,5-1 397,15-5 2093,27-6-2625,13-5 0,7-3 228,-4 2 0,2-1 0,-1 1 75,11-4 1,-3 0-35,-2 1 0,-8 2 3192,-16 7-2948,4 4-13,11 21-37,-15 6 0,0 8 0,-2-3-1866,-2-6 0,-1 1 1515,0 5 0,0 5 1,-6-10-943,-8-11-1908,5-7 2923,9-5 0,-19-3 0,2-1 0</inkml:trace>
  <inkml:trace contextRef="#ctx0" brushRef="#br0" timeOffset="99493">23448 9984 18039,'36'-16'546,"-1"1"0,0-1 0,1 0 0,-1 1 0,-2 0 0,-1 1-216,6-3 1,-1 1-1424,-6 3 1,1 1 0,-1-1-7,14-4 0,3-3 1386,-8 3 1,6-3 0,0-1-1,0-1-303,-10 4 0,0-2 1,0 0-1,-1 1 0,-1 0-106,1 1 0,-2 0 0,0 1 0,-1 0 99,11-9 1,-2-1 0,-7 7-12,-1 1-1741,-5 4 1764,-2 3 1204,-12 4-2593,-4 4 1163,-8 3-878,-2 1 2449,-5 0-1430,0 0 12,-17 0-313,-14 0 195,-7 0 1,-12 0-1,4 0-291,15 0 0,2 0 0,-3 0 493,-1 0 0,-3 0 0,1 0 0,6 0 19,0 0 1,8 0 366,1-2 185,18-2-705,20-6 2328,25-1-2432,1 5 0,9 2 212,-7 0 1,5 0 0,1 4 0,-4 8 99,-6 12 1,-5 9 0,1 1 0,1-6-55,14-9 1,2-6 0,-12 10-21,-17 18 0,-10 9 0,-10-12-2532,-16-12-745,-7 3 3129,3-11 1,-5 3 0</inkml:trace>
  <inkml:trace contextRef="#ctx0" brushRef="#br0" timeOffset="103313">12323 9996 14628,'-5'5'3276,"1"-2"-2542,4-3 2022,36-17-2269,-5 3-175,-4 2 0,6-4 0,0 1-135,2-2 0,1 0 1,5-2-115,-2 1 1,6-3 0,1 0 0,0-1 0,-4 3-348,-5 1 1,-2 1-1,0 0 1,2 0 289,4-2 1,3-2 0,0 1 0,-1 0 0,-5 2-4,2-2 1,-4 3 0,-1 0-6,-3 2 0,-1 0 0,-1 0 99,11-5 0,-3 1-357,-12 7 0,-5 2 120,-4 2-56,7-4-522,-22 11-2559,-2 0 0,-9 1 2457,-2 0 1,0 0 0,2 0 0</inkml:trace>
  <inkml:trace contextRef="#ctx0" brushRef="#br0" timeOffset="103703">13152 9274 11352,'0'-3'2465,"25"-2"-1009,-4 3-1358,10 0 0,3-1-3272,9 2 3171,-5 0 1,1 0 476,-10-1 0,0 7-88,1 16 1,3 11-1,-1 4 1,-8-5-208,-6-3 1,-4 2-301,2 4 0,3 7 1,-4-1-1,-11-9-1518,-20-10 1,-4-5 818,-2 5 1,23-21 0,17-8 0</inkml:trace>
  <inkml:trace contextRef="#ctx0" brushRef="#br0" timeOffset="108662">23713 7506 14337,'5'5'1335,"-23"-8"1,-14-6-1255,-8-1 1,-12-3 34,20 5 1,-6 0-1,-6-2 1,-5-1 0,-3-1-1,-1 1 1,0-1-1,0 0 1,3 1 0,3 1-1,5 0-663,-6 0 1,6 0 0,1 1 0,0 0 0,-2-1 0,-5 0 372,6 1 1,-4-1 0,-4-1 0,-1 0 0,-2 0 0,0 0 0,1 0 0,0 0 0,3 1 0,3 1 0,4 1 189,-5-2 0,4 2 0,3 0 0,0 1 0,0 0 0,-4 0-7,-2 0 1,-1 1-1,0-1 1,-3 1 0,0 0-1,-2-1 1,-3 0-77,13 2 1,-1-1-1,-2 0 1,-2 0-1,0 0 1,-1 0-1,0 0 1,0-1 0,0 1-1,0 0 1,2 1-1,0-1 86,-5 0 0,1 1 0,0-1 0,0 1 0,0 0 0,1 0 0,-1-1 0,1 1 1,0 0-1,0 0 89,1 0 1,-1-1 0,0 1-1,-1-1 1,1 1 0,1 0-1,1 0 1,1 0 0,1 0-1,3 1-107,-10-2 0,5 1 0,2 1 0,-1-1 0,-2 1 0,-6 1-49,12 1 0,-2 0 0,-2 0 1,-2 1-1,-1-1 0,-2 1 1,0 0-1,-1 0 0,0 1 1,1-1-1,-1 0 0,2 0 53,3 0 0,0 1 0,0-1 0,-1 0 1,1 1-1,0-1 0,-1 1 0,0-1 1,0 1-1,-1 0 0,0-1 0,0 1 0,-1-1-3,4 1 0,-1-1 1,0 1-1,-1-1 1,-1 1-1,0-1 1,0 1-1,0-1 0,0 1 1,0 0-1,1-1 1,0 1-1,1-1 1,1 1-1,1-1 1,1 1-3,-7 0 1,0 0-1,2-1 1,0 1-1,1 0 1,1 0-1,0 0 1,1 0-1,1-1 1,0 0-1,1 0 15,-8 0 0,1-1 1,1 0-1,1 0 1,0-1-1,2 1 1,0 0-1,1-1-15,0 1 1,2 0 0,2 0 0,-1 0 0,0 0 0,0 0 0,-2 0-5,1 0 1,-1 0-1,-1-1 1,0 1-1,0 0 1,1 0-1,1 0 1,1 0-20,-3 0 0,2 1 1,0-1-1,1 1 0,1 0 1,-1 1 24,-6 0 0,0 0 0,0 0 1,1 1-1,0 0 8,3-1 0,1 1 0,0 0 0,-2 0 0,-1 0 60,4-1 1,-2 1 0,-2-1 0,0 1 0,-1-1 0,1 1 0,-1-1-72,1 1 0,-1-1 0,1 1 0,-1 0 1,-1 0-1,-2 0 0,-1 0-3,10 0 0,-2 0 1,-2 0-1,-1 0 1,0 0-1,0 0 1,-1 1-1,1-1 1,1 1-1,2 0 1,1-1-4,-4 2 1,1-1 0,1 1-1,2 0 1,-1 0 0,1 0 0,-2 0-1,0 0 6,-4 1 0,-2-1 1,0 0-1,-1 0 1,1 1-1,1-1 0,3 1 1,3 1-16,-6 1 0,4 1 1,3 0-1,-1 1 0,0 0-234,0 0 1,0 0 0,0 1 0,-2 0-1,-5 0 255,10-1 0,-4-1 0,-2 0 0,-2 1 0,-1-1 0,0 1 0,2-1 0,1 1 0,3-1-134,-6 1 0,2 0 0,1 1 0,1-1 0,-1 0 1,-3 0 128,4-1 0,-4 0 0,-1 1 0,-1-1 0,1 0 0,3 0 0,4 0 0,6-1 338,-10 2 0,8-1 0,-2 1-338,0 0 0,-1 1 0,-2 0 0,1 0 345,2 0 1,1 0 0,-2 0-1,-2 1-369,5-1 1,-2 1 0,-3 1 0,2 0 0,1-1-1,3-1 215,-11 3 0,3 0 0,1-1-219,6 0 0,-1 0 0,1 0 0,5-1 1213,-3 4 1,1-2-1199,3-1 0,-2 0 0,-7 0-6,2-2 0,-5 1 1,-4 0-1,-1 0 0,1 0 1,3 0-498,0-1 0,2 0 1,1 0-1,0 0 1,-1 0 515,2-2 0,-3 1 0,1 0 0,0-1 0,4 0 0,4-1 0,-5 0 0,6 1 0,6-3 156,1-1-156,5 0 1618,-13-1-1680,0 3-50,-7 3 12,10 2 1700,12 2 1,-2 3-1655,-9 12 1,1 1 50,6-8 0,1 2-29,-2 3 1,-2 5-1,6-5-97,-1 4 90,7-7 0,1 1-73,1 9-3165,7-7 3033,1 13 157,17-4 0,9 5 0,-3-3 84,-8-10 0,2 2-547,5 6 1,4 6-1,0 0 1,-3-7 549,4 11 47,0-14 0,5 4 0,2-4 96,2-7 1,1-2 0,0-1 222,-2 0 0,-1 1 0,1-2-342,2-2 0,0-1 0,0 0-522,0 1 0,-1 1 0,-2-2 562,-1-1 1,0-1-15,2 3 1,4 1-1,-2-2 20,4 0 0,3-2-42,-4-3 0,4 0 0,3 0 0,2 0 0,1 0-130,-4-1 0,2-1 1,1 0-1,1 0 0,1 0 1,1-1 153,1 0 1,1 0 0,1 0 0,2-1 0,-1 0-1,1-1 1,-1 0 9,-5-2 0,0 1 0,-1-1 1,1 0-1,0-1 0,1-1 0,0 0 1,1 0-50,3-2 0,0-1 0,3 0 0,0-2 0,0 1 0,-1-1 0,-1 0 0,-2 1 0,-3 0-12,5 0 1,-4 0 0,-1 1 0,-1-1 0,1 0 0,2-1-2,2 0 1,3-1 0,1 0 0,0 0 0,-2-1 0,-4 0 0,-6 1 19,10-3 1,-7-1 0,0 1 16,-7 1 1,0-1 0,1 1 0,3 0 55,-3 1 0,2 0 1,1-1-1,2 2 0,1-1 1,1 2-128,-4 1 1,2 2-1,0-1 1,2 1-1,0 1 1,0-1-1,0 1 1,-2-1 12,4 0 0,0-1 0,-1 1 0,0 0 1,1 0-1,-1 0 0,1 1-61,-3 0 1,1 1 0,0 0 0,1 0 0,-1 0 0,-1 0 0,-1 0 0,-3 0 81,11 0 0,-3 1 0,-2-1 0,0-1 0,1 0 159,0 0 0,-1-1 1,0-1-1,3 1 0,1-1-130,-7 1 0,1-1 1,3 1-1,0-1 1,1 0-1,-1 1 1,0-1-1,-1 1-28,2-1 1,-1 1 0,0-1-1,0 1 1,0 0 0,2 0 0,3 0-7,-6 0 1,3 0-1,1 0 1,2 0-1,1 0 1,-1 0-1,-1 0 1,-1 0-1,-3 0 1,-2 1 41,7-1 0,-4 0 0,-1 0 0,-2 0 0,1 1 0,2-1-29,-1 0 0,2 1 0,-1-1 0,2 1 0,-1-1 0,-1 0 0,0 1 52,-4-2 1,-1 1 0,-1-1 0,1 1 0,0-1 0,2 1 0,1 0-27,-2 1 1,2 0 0,1 0 0,1 0 0,0 1 0,0-1 0,0 0 0,-2 1-1,-2-2-34,3 1 0,-2-1 0,0 0 0,-1 0 0,-1 0 0,1 0 0,1 1 73,2 0 1,2 1-1,1 1 1,-1-1-1,-2 0 1,-5 0-1,-6-1-34,13 0 1,-1-2-145,-12 1 1,4 0-1,3 0 1,1 0-1,0 0 202,-1 0 0,0 0 0,0 0 0,3 0 0,2 2 0,4 1-71,-9 0 0,3 2 0,4 1 0,1 0 0,1 1 0,2 1 0,-2-1 0,0 0 0,-1 0 0,-3-1 0,-3 0 96,6-1 0,-4-1 0,-2 0 1,-1 0-1,1 1 0,2 0 0,4 2-121,-7 0 0,3 1 0,2 1 0,2 1 0,0 0 0,0 1 0,1 0 0,-1-1 0,-2 1 0,-1-1 1,-3-1 142,4 1 1,-3 0 0,-2-1-1,0 0 1,-1 1 0,2 0-1,1 0 1,4 0-144,-9-1 1,2 1 0,2 0 0,1 0-1,1 0 1,1 1 0,0 0 0,0-1-1,-1 1 1,0-1 0,-1 0 0,-2 0-1,-2-1-35,8 2 1,-3-1-1,-1 0 1,-1-1 0,-1 1-1,1-1 1,0 1-1,2 0 1,2 0 36,-5 0 1,2 0 0,2 0 0,1 1-1,1 0 1,0 0 0,-1 0 0,-1-1 0,-2-1-1,-2 0 1,-4-1 0,-2-1 21,11 2 1,-5-3 0,-3-1 0,-1 1 0,2 0 32,7 1 0,0 1 1,1 0-1,-2 0 0,-5-3-12,6 0 1,-4-1 0,-3-2-25,-8-1 1,-2-1 0,3 0-344,-1 0 1,3 0-1,2 0 1,3-1 415,-1 1 0,3-1 0,2 1 1,1-1-1,0 0 0,-1 0-22,-1-1 1,1 0 0,-1-1 0,0 1 0,0-1 0,-2 1-187,6 0 1,-1 0-1,-1 0 1,-2 0 0,-2-1 134,10-2 0,-4-1 1,-5 0 442,-3-2 0,0 0-435,3 0 0,4-1 0,1-1-5,-5 1 0,1 1 0,1-2 1,2-2-21,-2-2 0,3-2 0,0-1 0,-1 0 0,-4 2-35,-4 1 1,-2 1 0,-2 0-1,-1-2-18,1-3 1,0-3-1,-3 0 1,-7 1 702,-3-3 0,-3-2-805,1-2 0,3-5 0,-1-1 0,-2 1 122,-3 0 0,-2 1 0,1-2 551,2-4 1,2-3-1,-2-2 1,-5-1-606,-8-2 1,-4-4 0,-4 2 0,0 4-94,1 7 1,-2 3 0,-1-2 155,-1-3 1,-1-3 0,-2 2 0,0 7 1537,-4 6 0,-3 3-1539,-8-11 1,-3 0 13,-1 0 1,-4-1-43,7 9 0,-3-1 1,-3 0-1,-2 0-176,-1 2 1,-2 1 0,-3 0 0,1 1 0,0 1-543,-3-3 0,0 1 0,0 1 0,-4 0 571,4 4 1,-3 1-1,-2-1 1,1 1-1,3 3 1,6 2 0,-11-3-1,4 3 1,7 3-1,0 0 1,0-1 0</inkml:trace>
  <inkml:trace contextRef="#ctx0" brushRef="#br1" timeOffset="397112">18160 11240 24575,'0'0'0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1T19:20:54.67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3612 4047 24575,'18'-5'0,"9"-1"0,8-1 0,3 0 0,8 1 0,5 0 0,3 0 0,-13 3 0,2 0 0,3 1 0,1-1 0,2 1 0,1 0 0,0-1 0,0 1-328,-4 0 0,1-1 0,0 1 1,2-1-1,-1 1 0,2 0 1,-1 0-1,0 0 0,0 1 1,0-1-1,0 2 0,1 0 0,-1 0 1,1 0-1,0 1 0,-1-1 1,0 1-1,0 0 0,-1 0 1,-1-1-38,0 1 1,0-1 0,-1 1 0,-1-1 0,0 1 0,0-1 0,-1 1 0,-1 0 0,0 0 186,4 0 0,0 1 1,-1 0-1,-1 1 1,-1-1-1,-1 0 1,-2-1 177,7 1 0,-2 0 0,-2-1 0,0 0 0,1 1 210,2-2 1,1 1-1,0 0 1,-2-1-1,-4 0-210,5-1 0,-4 1 0,3-3-820,0 0 1,3-2 0,0-1 0,-4 1 756,-5 1 1,-4 0 0,2-1 62,10-1 0,2-1 0,-6 2 928,-9 1 1,-2 1-929,1 1 0,-1 0 1759,4 0-1759,2 0 0,9 0 0,-3 0 0,-2 0 0,4 0 0,-14 1 0,6 1 0,4-1 0,4 1 0,1-1 0,1 1 0,-2 1 0,-2-1-233,2 1 1,0 1-1,0 0 1,-1 1-1,1-1 1,0 1-1,0-1 233,3 0 0,1 0 0,1-1 0,-1 1 0,-1 0 0,-1 0 0,-3 1 0,6 0 0,0 1 0,-3-1 0,-4 1 0,-5-1 0,16 0 0,-15-1 3276,-19-2-2103,20-1 1266,-34-2-2439,-7-1 0,9-1 0,3 1 3276,-4 1-1942,20-1-1334,3 1 0,3 1 0,8-4 0,-2 4 0,-5-1 0,-15-1 0,6 1 0,-5-4 0,8 2 0,-5 0 0,7 1 0,-15 3 0,5-1 0,21-2 0,-24 1 0,9 0 0,2 1 0,1-2 0,-2 1 0,-1-1 0,-4-1 0,12 3 0,5 1 0,-5-3 0,-1 1 0,4 1 0,-2 1 0,4-4 0,-38 1 0,9 1 0,18-3 0,-4 1 0,12 0 0,8 3 0,-15 2 0,16 0 0,-29-2 0,-9 2 0,-9-2 0</inkml:trace>
  <inkml:trace contextRef="#ctx0" brushRef="#br0" timeOffset="8446">22856 7322 24575,'5'18'0,"0"3"0,4 13 0,-3-7 0,0 3 0,3 8 0,1 3 0,-4-9 0,0 1 0,-1 3 0,1 11 0,-1 4 0,-1-5 0,-1-3 0,-2-1-992,1 11 1,-2-8 991,-2-22 477,0-5-477,-1-12 0,-1 0 0,-14-34 0,-2-13 0,3 13 0,-1-9 0,-2-2 0,-8 3 1506,21 26-1506,1 2 0,18 26 0,2 1 0,3 2 0,6 4 0,1-2 0,0-1 0,0-1 0,0 0 0,0-3 0,17 1 0,-29-17 0,28-16 0,-20-2 0,9-13 0,0-2 0,-5 2 0,-2-11 0,-4 2 0,-10 18 0,1-18 0,-7 34 0</inkml:trace>
  <inkml:trace contextRef="#ctx0" brushRef="#br0" timeOffset="12142">28186 10272 24575,'-38'16'0,"0"0"0,4-4 0,-2 0 0,-2 1 0,-6 4 0,-3 0 0,3-2 0,9-3 0,2-2 0,-2 1 0,-1 1 0,-1 1 0,-2-1 0,1 0 0,-9 0 0,0-1 0,-2 2-656,12-2 1,-3 0-1,0 2 1,1-2 0,1 0-438,-12 1 1,2-1 0,2-1 442,8 0 0,2-1 1,7-2 2368,-1-3-1719,0 2 0,-3-1 0,3-2 0,0 0 0,1 2 0,1 0 0,1-2 0,4 0 0,7 3 0,9-4 3276,-10 4 0,8-1-3044,-3-3-232,8-23 0,8-3 0,-1-17 0,9 7 0,3 1 0,-1 6 0,-4 12 0,-15 51 0,-5 4 0,4-11 0,-1 1 0,-1 15 0,7-13 0,-1-4 0,2-4 0,6-5 0,-3-10 0,7 2 0,1-4 0,9 2 0,9-4 0,9-1 0,-5 0 0,7 4 0,13-4 0,-7-3 0,-33-4 0,-2 0 0,-5 1 0</inkml:trace>
  <inkml:trace contextRef="#ctx0" brushRef="#br0" timeOffset="41433">28883 12528 24575,'-28'28'0,"-1"1"0,1-1 0,-1 1 0,-1-3 0,-3 1 0,-2 1 0,-1 0 0,-1 0 0,0 0 0,0-2 0,-1 0 0,-1 0 0,-1 0 0,1 0 0,0-1 0,1 0-547,-1 2 1,1-2 0,1 1 0,0-1 0,-1 0 0,0 0-1,-4 1 1,-1 1 0,-1-1 0,1-1 0,5-2 0,4-3 42,3 1 0,5-3 0,-1-1 366,-5 0 1,-1 0 0,3-2 137,2 1 0,0 1 571,-1-1 1,-3 2 0,3-2-572,4-2 0,-1 0 0,-11 8 0,-1-1 0,5-4 0,2-1 3276,-13 8-2650,24-32 2235,16-38-2861,4 19 0,0-3 0,2-6 0,0-5 0,0 3 0,2-3 0,-1 1 0,3-11 0,0 3 0,-2 14 0,0 5 0,1-11 0,-5 60 0,-4 7 0,2 0 0,1 4 0,-3 5 0,2 4 0,7 5 0,2 6 0,1-4 0,-3-12 0,0-3 0,1 2-1060,1 12 1,1 2 0,3-12 1059,13-9 0,14-18 0,5-8 0,-13-5 0,1-2 0,10 2 0,5-2 0,-7-2 0,-14-2 0,-4-1 0,22-8 0,-39 17 0</inkml:trace>
  <inkml:trace contextRef="#ctx0" brushRef="#br0" timeOffset="47859">25621 13329 24575,'-13'-15'0,"-13"-18"0,-5-5 0,2 13 0,-2-1 0,4-3 0,-3-3 0,-1 4 0,-10 3 0,-7 6 0,12 11 0,-6 3 0,-4 1 0,-1 0 0,4 0 0,5 0-1063,1-3 0,5 0 0,-6 1 1063,-7 3 0,-9 1 0,-2 1 0,5 2 0,11 2-208,8 3 1,6 1 207,-21 3 0,20-3 0,3 3 0,5 5 0,6-2 0,-1 10 0,3 2 0,4-4 0,-5 24 0,12 0 0,0-3 761,0-4 0,-1 6 1,0-1-762,0 7 0,0-1 0,-1 1 0,1-2 660,0-12 0,2-5-660,4 11 0,-1-21 0,1 20 0,-1-36 0,9 16 0,-2-9 0,14 5 0,5-1 0,10-5 0,1-4 0,9-1 0,-2-2 0,-14-5 0,0-2 0,0 0 0,6 1 0,1 0 0,-1-2 0,-5-4 0,-1-2 0,-3 0 0,-3-2 0,-1 0 0,2 0 0,0-1 0,-4 1 0,-2-1 0,-1-3 0,-1-1 0,7-9 0,-5-1 0,-3-3 0,-10-10 0,5-2 0,-13 14 0,1-3 0,0 6 0,0-1 0,1-16 0,0 12 0,0 1 0,-4 9 0,5-25 0,-4 24 0,1-18 0,-2 20 0,-8-4 0,6 6 0,-6 7 0</inkml:trace>
  <inkml:trace contextRef="#ctx0" brushRef="#br0" timeOffset="65919">23882 9205 24575,'-10'12'0,"-8"21"0,-1 2 0,2-1 0,-3 9 0,0-2 0,4-7 0,0 0 0,0-1-1093,-2 4 1,0-1 0,2-2 179,-1 4 1,1-5 1483,-2-6 0,1-3-571,-6 9 0,2-8 0,-1 0 0,-7 5 0,4-4 0,-1 10 0,15-19 0,-11 18 3276,14-33-2592,-16 11-684,14-36 0,-6-10 0,7 19 0,1 6 0,18 45 0,-5-12 0,12 18 0,7-6 0,-8-16 0,2-1 0,2 3 0,2-3 0,19 6 0,-14-21 0,7-18 0,-11-9 0,-3 5 0,3-3 0,10-14 0,-1-2 0,-11 14 0,-1 0 0,8-7 0,-6 5 0,-14 14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1T19:22:05.07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22927 6636 24575,'-17'-27'0,"-2"0"0,2 7 0,-5 0 0,-8-7 0,-4-1 0,2 4 0,-3 0 0,-6-2-425,6 6 0,-3-3 1,-3 0-1,-4 1 0,-4 1 1,-4 3 424,14 8 0,-4 2 0,-3 0 0,-4 2 0,-1 0 0,-2 2 0,0-1 0,-2 1 0,2 1 0,0-1 0,1-1 0,3 1 0,2-2 0,4 0-410,-9-3 0,5-2 1,3 0-1,1-1 1,0 2-1,-1 0 0,-4 2 1,-3 1 280,9 4 0,-4 1 0,-3 0 0,-1 1 0,-3 1 0,-1 0 0,0 1 0,0 0 0,1 1 0,2 1 1,1-1-1,3 2 0,3-1 0,5 1 0,3 0 129,-10 4 0,7 1 0,5 1 0,-2 0 0,-4 1 0,2-1 0,-3 1 0,-1 0 0,-2 0 0,-1 1 0,1 0 0,0 1 0,2-1-420,-4 2 1,0 0 0,1 1 0,0 0 0,0 0 0,0 1 0,-1 0 419,3 0 0,0 1 0,-1 0 0,0 0 0,0 1 0,1 0 0,0-1 0,1 1-464,-4 1 1,1 0 0,0 0 0,0 1 0,1-1 0,0 1 0,0 1 463,2-1 0,0 0 0,1 0 0,0 1 0,-1 0 0,-1 0 0,-1 2 0,5-4 0,-1 2 0,-1 0 0,-1 1 0,0-1 0,-1 1 0,2 0 0,0-1 0,2 0 0,2-2-45,-9 6 1,4-2-1,1 0 1,0-1-1,-1 1 1,-3 2 44,7-4 0,-3 0 0,-2 0 0,0 1 0,-1 1 0,2-1 0,1 2 0,2-1 0,3 2 0,-5 6 0,2 2 0,3 1 0,2 0 0,1-2 0,1-3 0,-5 2 0,1-3 0,2-1 0,1 4 171,-1 5 0,1 3 0,3-2 0,7-6-171,1 11 2086,8-11-2086,5 4 0,1 2 3276,-5 7-2673,8-13 0,2-4-603,2-15 2055,3 4-2055,4-1 3276,5 3-1657,7-2-1619,19 0 0,-7-8 0,7-1 0,-1-1 0,-1 1 0,0-1 0,1 0 0,1 0 0,1 0 0,1-1 0,7 0 0,1 0 0,-7-1 0,-15 0 0,2-1 0,9 0 0,9 1 0,3 0 0,0 0 0,0 1 0,0 1 0,2 0 0,2-1 0,-9-1 0,3 0 0,0 0 0,2-1 0,-2 1 0,-2 0-656,2 1 1,-1 0-1,0 0 1,-1 0 0,0 0 537,0 0 1,-1-1 0,1 1 0,-1-1 0,-1 0 117,2-1 0,-1 0 0,0 0 0,2 0-656,-1 1 1,2 0-1,1 0 1,0-1 0,-4 0 98,0 0 0,-2-2 0,0 1 1,0 0 556,3 1 0,0 1 0,0 0 0,0-1-190,1-2 1,-1 0 0,0 0 0,0 0 189,-3 0 0,-2 0 0,3 1 0,5-2-365,-5-1 1,5 0 0,5-1 0,3 0 0,0-1 0,0 1 0,-4-1 0,-3 1 0,-7 1 325,6-1 1,-7 1 0,-2 0 0,6-1 240,-4 0 1,5-1-1,2-1 1,0 1-1,0 0 1,-3 0 0,-4 1-203,6 1 0,-5 1 0,-1 1 0,-2-1 0,0-1 0,-2 0 0,6 1 0,-1-1 0,7 2 0,2-1 0,2 0 0,-2 0 0,-4-1 0,3-1 0,-4-1 0,1-1 0,5-1 0,-6 1 0,4-2 0,4 1 0,0-2 0,-1 1 0,-3-1 0,-5 1 0,3-1 0,-4 0 0,-1 0 0,1-1 0,8-2 0,4-1 0,-5 0 0,-12 0 609,0-6-609,-11 5 0,1-1 1638,5-2 0,2-1-1059,3-3 1,2-2-580,-8 0 0,0-2 0,-5 2 0,-6 5 0,-2 0 154,9-12 0,-1-4-154,-10 5 0,-4-1 0,1-11 0,-2-6 0,0 5 0,-1-3 0,-1-2 0,-5 1 0,-1-2 0,-2-1 0,1 7 0,-2-2 0,1 1 0,-2 1 1092,-1-2 0,-1 2 0,0 0-342,0 1 0,0 1 0,-1 3-750,-2-2 0,-3 2 0,-2 6 0,-2-1 0,-8-8 0,-1 2 0,9 13 0,0 2 0,-10-8 0,1 4 0,12 13 0,-14-8 0,-11-7 0,7 5 0,5 3 0,-13-9 0,0 0 0</inkml:trace>
  <inkml:trace contextRef="#ctx0" brushRef="#br0" timeOffset="33042">14403 9428 24575,'49'1'0,"1"0"0,-1 0 0,0 0 0,0 1 0,0-1 0,0 0 0,-4 0 0,0 0 0,-1 0 0,0 1 0,0-1 0,-1 1 0,1-1 0,6 1 0,0 1 0,0-1 0,0 1 0,-3-1 0,-1 0 0,7 1 0,-2-1 0,-4 0 0,-6-1 0,-5-2 0,-4 0 0,6-1 0,0-2 0,-6-1 0,-1 1 0,3 1 0,-2 1 0,-5-3 0,-1 1 0,6 3 0,1 1 0,3-1 0,1 0 0,6 3 0,-1 0 0,-10-2 0,-4 1 0,0 4 0,-18-3 0,2 0 0,-3 0 0,-1 0 0</inkml:trace>
  <inkml:trace contextRef="#ctx0" brushRef="#br0" timeOffset="33908">16237 9219 24575,'17'15'0,"-8"-8"0,17 17 0,4-2 0,-9-5 0,15 10 0,-19-5 0,0-5 0,-5 4 0,-9-14 0,-1 28 0,-16-10 0,-2 2 0,9-1 0,-1-1 0,-11 1 0,0-6 0,4-12 0,7-6 0,2-2 0</inkml:trace>
  <inkml:trace contextRef="#ctx0" brushRef="#br0" timeOffset="62827">18453 17041 24575,'40'17'0,"1"1"0,-1-1 0,1 1 0,-1-1 0,1 0 0,0 1 0,-1-1 0,-8-8 0,2 0 0,3 0 0,2 1 0,3-1 0,2 0 0,2 0 0,2 0 0,2 1 0,0-1 0,3 0 0,0 0 0,1 1 0,1-1 0,0 0 0,0 0 0,1 0 0,0 0 0,0-1 0,-1 1 0,-1-1 0,0 1 0,-1-1 0,-1 0 0,-2 0 0,-1 0 0,-2 0 0,-2 0 0,-1-1 0,-3 0 0,-2 0 0,-3 0-298,18 4 0,-5-1 0,-5-1 0,-2 1 0,-3-1 0,0-1 0,1 1 0,1 0 1,4-1-1,4 1 0,6 0 195,-19-3 1,3 0-1,3 1 1,2 0 0,2-1-1,3 2 1,1-1-1,1 0 1,3 1 0,0-1-1,1 1 1,1-1-1,0 1 1,1-1 0,0 1-1,1-1 1,-2 0-1,1 0 1,-2 0 0,0-1-1,-1 0 1,-1 0-1,-2 0 1,-2-1 0,-1 0-1,-3-1 1,-2 0-1,-2-1 1,-3 0 0,-2-1-1,-4 0 1,-3-1-554,29-1 1,-13-2-1,-5-2 1,2-1 0,9 0 553,-12 1 0,3 0 1,4 0-1,3-2 0,1 1 1,2-1-1,1 0 0,-1 1 1,1-1-1,-2 0 1,-2 0-1,-2 1 0,-3 0-178,9-1 0,-4 1 1,-1 0-1,-2 0 1,0 0-1,0-1 0,1 1 1,2-2 279,-4 1 0,2-1 0,1 0 0,0 0 0,1-1 0,-2 1 0,0-1 0,-1 2 0,-3-1 0,-2 2-128,6-1 0,-1 1 0,-2 0 0,-2 0 0,-4 1 0,-4 0 128,15-3 0,-2 0-343,-9 2 0,2-1 1,3 0-1,0-1 343,-5 1 0,0 0 0,1 0 0,3-1 0,4-2-5,-5 2 0,3-2 0,4 0 0,1-1 0,1 0 0,1 0 0,-1 0 0,-1 0 0,-2 0 5,0 1 0,-1 0 0,-1 0 0,-1 0 0,1 0 0,0 0 0,0 0 0,2 0 125,-1-1 1,1 0 0,0 1 0,1-1 0,1 0 0,-2 0 0,1 0-1,-2 0 1,0 0-126,-1 0 0,1 0 0,-2 0 0,0 0 0,-1 0 0,0 0 0,0 0 0,-1 1 0,7-2 0,-2 1 0,-1 0 0,1-1 0,1 0 0,3-1 0,-10 3 0,2-2 0,1 0 0,2-1 0,-1 0 0,2 1 0,-2-1 0,0 0 0,-3 1 0,-1 1 0,4-1 0,-3 0 0,-1 1 0,-1 0 0,1 0 0,2-1 0,3-1 0,-3 1 0,4-1 0,2-2 0,2 1 0,1-1 0,0-1 0,-1 1 0,-1 0 0,-3 1 0,-3 0 0,-5 1 0,10-4 0,-7 1 0,-3 1 0,1 0 0,6-1 19,-3 2 1,5 0 0,3 0 0,1 0-1,-1 0 1,-4 0 0,-5 1 0,-8 0-20,8-6 0,-4-4 226,-2 2 1,5-6 0,3-2 0,-1 0 0,-4 3-227,1 0 0,-3 1 0,5-5 0,-7 6 0,4-2 0,3-3 0,1-1 0,0-2 0,-1 0 0,-3-2 0,-7 2 0,0-2 0,-2-1 0,0-1 0,-1 0 0,0 1 0,-1 1 0,-2 2 0,8-6 0,-2 2 0,-2 1 0,1 0 0,0-3 0,-5 4 0,0-2 0,1-1 0,-1 0 0,0-1 0,-2 2 0,-1 0 0,1-3 0,-1 2 0,-2 0 0,-1-2 0,-1-2 69,-2 2 1,-1-1-1,-1-1 1,-1-3-1,1-5 1,-1-4-70,-4 16 0,-1-3 0,1-3 0,-1-2 0,1-2 0,0-2 0,0-2 0,-1-1 0,1 0 0,-1-1 0,1 1 0,-1 0 0,0 0 0,-1 2 0,0 1 0,0 1 0,0 3-31,0-5 1,0 2-1,0 2 1,0 0-1,-1 2 1,0-1 0,-1 1-1,1-2 1,-1 0-1,-1-2 1,0-3 0,0-1 30,-2 7 0,1-2 0,-1-1 0,0-3 0,0-1 0,0-1 0,-1-1 0,0-1 0,0 0 0,0 0 0,-1 0 0,0 0 0,0 2 0,-1 0 0,1 1 0,-2 2 0,1 1 0,-2 3 0,1 2 0,-1 2-90,-1-13 1,-1 5 0,1 4-1,-2 2 1,0 1 0,-2-1-1,-2-2 1,-1-3 0,-2-5 89,3 15 0,-2-2 0,-1-2 0,-1-2 0,-2-2 0,0-1 0,-1-1 0,0-1 0,-2-1 0,1-1 0,-1 1 0,0-1 0,-1 1 0,1 1 0,0 0 0,0 1 0,1 2 0,0 1 0,1 2 0,1 3 0,0 1 0,2 4 0,-6-15 0,2 6 0,1 3 0,1 3 0,-1 1 0,0-1 0,0-1 0,-3-3 0,-1-4 0,3 8 0,0-2 0,-1-1 0,0-2 0,-1 0 0,-1-2 0,0-1 0,-1 0 0,0-1 0,-1 0 0,0 0 0,-1 0 0,0 1 0,0 0 0,-1 1 0,0 1 0,-1 2 32,0 0 0,-2-1 0,0 1 0,-2 0 0,0-1 0,-1 1 0,-1 1 0,1-1 0,-1 1 0,1 1 1,0 0-1,1 2 0,1 0 0,1 0 0,1 2 0,2 2 0,1 0-32,-7-12 0,4 5 0,2 1 0,2 3 0,-1-1 0,-1-2 0,-3-2 0,-3-5 0,8 14 0,-2-3 0,-2-2 0,-2-1 0,-1-3 0,-1 0 0,-1-2 0,0 0 0,-1 0 0,0-1 0,1 1 0,0 1 0,0 0 0,2 2 0,1 2 0,1 1 0,1 2 0,3 3 0,2 3 0,-11-17 0,6 7 0,2 3 0,0 1 0,-2-2 0,-5-3-138,4 8 1,-2-2 0,-2-1 0,-3-1-1,0-2 1,-1 1 0,-1-1 0,0 1 0,1 0-1,1 2 1,1 0 0,2 3 137,-5-5 0,3 1 0,2 2 0,-1 1 0,1 0 0,-3 0 0,-2-2 0,-3-2 0,9 11 0,-2-2 0,-2-1 0,-2-1 0,-1 0 0,0-1 0,-2-1 0,0 1 0,0 0 0,0 0 0,1 1 0,0 0 0,1 2 0,2 0 0,1 2 0,3 2 0,-12-9 0,3 2 0,2 1 0,1 2 0,1 1 0,-1 0 0,-2-1 0,-1 0 0,1 2 0,-1-1 0,-2 0 0,-1-1 0,0 1 0,0 0 0,2 1 0,1 2 0,2 1 0,4 2 84,-7-3 1,6 2-1,1 3 1,-2-2-1,-4-1-84,0 1 0,-4-2 0,-3-1 0,-2-1 0,1 1 0,2 1 0,5 2 0,5 2 279,-6-3 0,8 4 0,-10-5-279,13 8 0,-5-1 0,-4-3 0,-4-2 0,-2 0 0,-2-1 0,0 0 0,-1 1 0,2 0 0,2 1 0,3 2 0,3 2 0,-10-4 0,4 2 0,2 2 0,0 0 0,0 0 0,-2-1 0,5 2 0,0-1 0,-1 0 0,-1 0 0,0 0 0,0 0 0,1 1 0,-1 1 0,-3-2 0,-1 2 0,0-1 0,1 2 0,-1-1 0,1 2 0,1 0 410,-3-1 0,1 1 1,0 0-1,0 1 0,0 1 1,-2 0-411,1 1 0,-2 0 0,0 1 0,-1 0 0,1 0 0,0 0 0,2 0 0,-4-1 0,0 0 0,1-1 0,1 2 0,1 0 0,2 3 0,2 1 0,1 1 0,1 2 0,1 2 0,1 1 0,-1 3 0,2 3 0,-1 2 0,-5 1 0,6 0 0,-4 1 0,-3 1 0,-2 2 0,0 0 0,-1 0 0,2 0 0,3 0-326,0-1 0,1 0 0,2 0 1,0 0-1,-1 0 0,-1 1 1,-2 1 325,1 0 0,-2 0 0,0 1 0,-1 0 0,-1 1 0,-1 0 0,1 0 0,0 1 0,1 0 0,3-1 0,1 1 0,-1 0 0,0 1 0,1-1 0,-1 1 0,0 1 0,0-1 0,1 1 0,-1 0-121,3-1 1,0 1 0,-1 0-1,1 1 1,0-1 0,-1 1-1,1 0 1,0-1 0,0 1-1,-1-1 1,1-1 120,-3 1 0,0 1 0,0-2 0,0 1 0,0-1 0,0 1 0,1-1 0,-1 1 0,1-1 0,1 1 202,-3 2 0,-1 1 0,0-1 0,1 1 0,0 0 0,2-1 1,0 0-1,2-2 0,1-1-202,-4 2 0,3-2 0,1-1 0,0 0 0,2-1 0,-1 1 0,-4 1 0,1 1 0,0 0 0,0-1 0,0 1-311,-2 0 0,-1 2 0,0-2 1,2 0-1,4-2 311,-1 1 0,5-1 0,-7 1 0,5-4 0,-6 2 0,-4 0 0,-1 1 0,1 0 0,3-2 0,5-2 0,-9 4 0,6-3 0,-8 3 0,14-5 0,-4 1 0,-4 1 0,-1 1 0,-2 1 0,1 1 0,1 0 0,2 1 0,-2 2 0,0 1 0,2 1 0,-1 1 0,1 0 0,1 0 0,0 0 0,1-1 0,2 1 0,0 0 0,0 0 0,0 0 0,0 0 0,0 1 0,-2-1 0,0 0 0,0 0 0,-1 0 0,1 1 0,1 0 0,0 2 0,-1 2 0,-1 3 0,0 0 0,1 1 0,2-3 0,5-2 0,4-6 0,-7 6 0,2-2 0,0 0 0,-4 4 0,-1 3 0,0 4 0,8-1 0,-1 5 0,0 2 0,1 0 0,3-3 0,4-6 0,2-5 0,4-3 0,-3 4 438,-3 3 1,-6 7 0,-2 3 0,1 1 0,3-3 0,6-4-439,3 3 0,5-4 0,0 8-261,4-10 1,-2 5-1,1 4 1,-1 2-1,0 1 1,0 0 0,1-3-1,1-3 261,-3 6 0,2-3 0,0-2 0,0 2 0,0 3 0,-1-2 0,0 5 0,-1 2 0,1 0 0,1-3 0,2-5 0,4-6 917,2 16 1,5-11-918,-1-16 0,0 4 0,0-1 0,0 9 0,1 7 0,-1 5 0,0 5 0,1 1 0,-1 1 0,1-2 0,-1-4 0,0-5 0,1-6 397,-1 8 0,0-9 0,0 2 1,0 11-398,1-18 0,-1 5 0,0 5 0,1 5 0,-1 3 0,1 2 0,-1 3 0,1 0 0,-1 0 0,1 0 0,-1-1 0,1-2 0,-1-3 0,1-4 0,-1-4 0,1-5 0,0-6 0,0 23 0,0-14 0,1 11 0,-1-15 0,0 4 0,1 5 0,-1 2 0,1 4 0,0 1 0,0 0 0,1 1 0,0-2 0,1-2 0,0-3 0,1 3 0,1-2 0,1-1 0,0-1 0,1 0 0,-1 1 0,1-1 0,-1 1 0,0 1 0,-2-2 0,1-1 0,-1 0 0,0 0 0,0 1 0,0 0 0,0 3 0,1 1 0,1 2 0,0 4 0,-1-16 0,-1 2 0,2 1 0,-1 3 0,1 1 0,0 2 0,1 0 0,-1 2 0,1 0 0,0 1 0,0 0 0,0 0 0,0 0 0,0-1 0,1 0 0,-1 0 0,0-2 0,0-1 0,0-1 0,-1-2 0,1-2 0,-1-2 0,2 11 0,0-3 0,-1-3 0,0-2 0,0 0 0,0-2 0,1 0 0,0 2 0,0 0 0,1 3 0,2 2 0,0 4 0,-2-14 0,0 3 0,1 1 0,1 3 0,1 1 0,-1 2 0,2 1 0,0 0 0,0 2 0,0 0 0,1 0 0,-1 1 0,1-1 0,0 0 0,0-1 0,0 0 0,-1-2 0,1-1 0,-1-1 0,-1-2 0,1-2 0,-1-2 0,-1-2 0,0-3 0,-1-2-436,8 22 1,-1-7-1,-2-6 1,1-2-1,0 0 1,1 2 0,3 6 435,-3-9 0,0 4 0,2 2 0,1 1 0,1 1 0,0 1 0,0-1 0,0-1 0,0-2 0,-1-2 0,0-3 0,-1-4 0,5 6 0,0-3 0,0-4 0,-2-1 0,0-2 0,-2-1 1077,5 12 0,-2-4 1,3 5-1078,-5-9 0,4 3 0,0 2 0,1 1 0,-1-1 0,-2-2 0,-1-1 0,-2 1 0,-1-2 0,0-2 0,-2-2 3,1 3 0,-1-3 0,4 5-3,-2-5 0,4 6 0,2 2 0,1 2 0,0 0 0,0-3 0,-2-3 0,0-1 0,0-2 0,0-2 0,-1 0 0,2 1 0,3 4 0,1 1 0,1 1 0,0-1 0,2-1 0,-3-4 0,1 1 0,2 0 0,-1-1 0,-1-4 0,-3-3-49,7 1 0,-3-5 0,0 0 49,2 3 0,1 0 0,-4-5 0,-1-4 0,-4-5 3276,-6-4-2468,6 2 0,6-5-1901,3-10 1,4-6 0,-2 0 595,-4 3 1,0 1 0,1-3 496,0-3 0,2-2 0,-1-2 0,-5-1 380,7-11 1,-6 0-381,-6 8 0,1-4 0,2-8 0,4-9 0,-1 0 0,-3 7 1466,-1 4 0,0 1-1466,-1 1 0,4-7 0,2-1 0,-2 4 0,-7 9 0,10-4 0,-8 8 0,-5 6 0,-18 14 0,0 2 0</inkml:trace>
  <inkml:trace contextRef="#ctx0" brushRef="#br0" timeOffset="75940">17417 10341 24575,'-23'5'0,"-2"2"0,-3 5 0,-2 5 0,0 6 0,3-1 0,0 4 0,2 5 0,7 2 0,2 5 0,2 1 0,2-5 0,-7 7 0,5 1 0,7 1 0,2 3 0,5-8 0,7-5 0,2 13 0,3-12 0,-4-17 0,12 14 0,2-10 0,1 0 0,12 15 0,-13-16 0,-2-4 0,-9-10 0,-8-4 0,9-2 0,6-4 0,-5 3 0,1-3 0</inkml:trace>
  <inkml:trace contextRef="#ctx0" brushRef="#br0" timeOffset="85955">24809 5218 24575,'-3'21'0,"-4"6"0,-2 9 0,0-7 0,-2 5-1093,1 5 1,-1 5 0,1 0-1,0-4 1,0 1 0,0 0-1,2-1 1,0 0 0,-5 8 764,0-13 0,-3 5 0,-3 4 1,-2 3-1,-1 2 0,-1 0 1,1-1-1,0-3 0,3-4 1,2-6 235,-4 7 0,3-7 0,0 0 0,-4 7 294,3-6 1,-1 5 0,-3 4 0,0 3 0,-2 2 0,0-1-1,0-2 1,1-2 0,1-6 0,2-5-203,-9 8 0,1-7 0,1-4 0,3-3 0,-4 11 0,-1-13 0,-10-26 0,6-17 1092,29-10 0,10-10 0,0-1-693,-4-5 0,0-2 1,0 5-400,1 0 0,1 12 0,2 20 3276,-5 15-2184,10 20 0,7 14 0,0-4-1024,-1-9 1,2 1-69,3 12 0,3 7 0,3-10 142,8-12 1,2-10-143,-4-10 0,3-8 0,2-11 0,2-8 0,-3-2 0,-3-4 0,-3-2 0,7-8 0,-7 4 0,-15 10 0,-16 21 0</inkml:trace>
  <inkml:trace contextRef="#ctx0" brushRef="#br0" timeOffset="109455">21899 17545 24575,'-6'-40'0,"0"0"0,0 0 0,1 0 0,-1 0 0,-1-4 0,1-2 0,-1-2 0,0 1 0,1 2 0,0 4 0,1-1 0,0 4 0,0 1 0,0-2 0,0-6 0,-2-2 0,2 3 0,0 11 0,1 2 0,1 28 0,-1-3 0,-2 8 0,-34 12 0,25-9 0,-26 10 0,34-15 0,0-4 0,1-2 0,5-38 0,2 29 0,2-16 0,2 4 0,0 20 0,10-17 0,17 17 0,-3-1 0,5 4 0,2 6 0,-4 8 0,-2 2 0,-2-4 0,-2 2 0,-2 5 0,-4 2 0,-6 3 0,0 6 0,-5-7 0,-1 1 0,-24-14 0,-14-15 0,6 7 0,-1-9 0,-1-1 0,6 2 0,-12-3 0,16 5 0,11 8 0,-5-2 0,-10 2 0,-8 0 0,-4 0 0,-13 2 0,22 2 0,-7 1 0,19 7 0,-2 15 0,0 2 0,3-6 0,-2 8 0,0-1 0,8-12 0,1-6 0,-1 1 0</inkml:trace>
  <inkml:trace contextRef="#ctx0" brushRef="#br0" timeOffset="121814">17332 13523 24575,'-10'2'0,"-7"10"0,6-4 0,-6 13 0,10 1 0,0 0 0,1 6 0,3 5 0,1 5 0,0-3 0,-2 2 0,1 0 0,2 10 0,1 0 0,2-11 0,0-6 0,-2-1 0,2 9 0,0-1-1729,-2-12 1729,-1-2 0,2 5 0,2 16 0,0 6-163,-1-3 0,1 2 0,-1-1 163,1-13 0,-1-1 0,1 2 0,0 11 0,0 2 0,1-11 0,1-10 0,4 11 0,1 0 0,-2-10 0,8 15 0,-15-36 1683,3 4-1683,-4-1 535,2 7-535,-2-10 0,-2 15 0,-4-6 0,3-1 0,-5 0 0,7-11 0,-5 7 0,1 3 0,0-2 0,-1 15 0,4-16 0,-1 10 0,-1-17 0,-1-24 0,-4-15 0,-1-3 0,-3-9 0,0 2 0,5 11 0,0 1 0,-1-2 0,1-5 0,-1-4 0,1 0 0,0 3 0,2-2 0,1 3 0,2 3 0,2-2 0,1 0 0,-2 0 0,-2-2 0,2 9 0,3 9 0,-4-9 0,1 5 0,4 18 0,0-17 0,0-5 0,-1-3 0,3-5 0,-1 0 0,-1 4 0,0 2 0,2-13 0,-2 39 0,-2 1 0,2-1 0,0-30 0,-3 7 0,1 2 0,-1 0 0,-1 3 0,-3-5 0,4 17 0,-4-35 0,5 28 0,-3-11 0,1 39 0,3 24 0,0 6 0,0 6 0,3-4 0,3 8 0,0-3 0,1-11 0,1-1 0,0 2 0,0 3 0,-1 3 0,1 0 0,0-4 0,0-3 0,0-3 0,-1-1 0,3 20 0,-3-9 0,-6-21 0,4 5 0,0 3 0,3 18 0,-4-17 0,1-1 0,3 17 0,-6-4 0,0-14 0,2 21 0,-4-38 0,1 30 0,-2-15 0,0-5 0,-12-49 0,-5-26 0,8 14 0,1-5 0,1-3 0,-1 2 0,-2 3 0,0 1 0,1 1 0,0-1-355,1-2 1,1 0 0,1 1 0,1 7 354,2 0 0,1 6 0,1-4 0,-1 0 0,1 0 0,1-9 0,0 5 0,1-6 0,0 3 0,1 3 0,0 0 0,-1 1 0,0-3 0,0 3 0,2-4 0,-1 7 0,-1 8 0,3-12 0,-4 33 1417,2-1-1417,-2-2 0,2 2 0,-1 2 0,-2 33 0,0 24 0,2-15 0,-1 4 0,1 2 0,0-2 0,-1 7 0,0 0 0,1 2-656,0-9 1,0 5-1,1 0 1,1-5 0,-1-7-771,3-4 0,0-4 1426,-1 13 0,0-4 0,3-8 0,0 11 0,0 4 0,-2-14 0,1 0 0,3 16 0,-1-3 0,-3-8 0,1-7 0,0 5 0,-1-9 0,2 25 3276,-7-36-423,4 23-2853,-3-27 0,3 2 0,-4-8 0,2-2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1T18:29:01.246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16087 8805 7378,'44'-13'2144,"-4"-1"1132,-4 0-2237,-12 7 1,3 1-1153,3 1 0,4 1 1,2 1 205,7 0 0,1 1 1,-1 1-83,-4 0 0,-2 0 0,1 1-143,-3 0 1,1 0-1,-3 0 202,9 0 0,-3 0 747,-5 0 1,2 0-811,-3 0 1,2 0-1,0 0 15,9 0 1,4 0-18,-9 0 1,5-1 0,1 1 0,-2-1 513,6 0 0,-1 1 0,0-1-519,-9 0 0,-1 0 0,1 0 0,-2 1 1014,3-1 0,-1 0 1,-3 1-1018,4-1 0,-3 1 3,-2 0 0,0 0 0,0 1 0,0 0-210,13 0 1,-1 0 211,-14 0 1,1 0-1,0 0 0,3-1 0,-2 1 1,7-1 0,-5 0-3,7 0 2,-17 0 1,-1 0-2224,2 0 2221,0 0-11,7 0 0,-13 0-23,0 0-122,4 0-102,4 0 0,2 1-145,10-1-877,-10 1 1,-5 0-822,-15 1-1176,-11 10 2457,-9-3 1,15-7 0,0-10 0</inkml:trace>
  <inkml:trace contextRef="#ctx0" brushRef="#br0" timeOffset="700">18464 8601 10954,'11'-25'3276,"-3"10"0,18 49-2060,-11-5 0,1 2-1423,1 0 0,-1 0 210,0 2 0,-2-5-3190,-2-6 3176,2 0-1755,-4 8 1827,-4-9 46,-11 3 167,-16-3-530,0-4 0,-3-1 256,-2-4 0,3 0 0,5 8 0,24-21 0</inkml:trace>
  <inkml:trace contextRef="#ctx0" brushRef="#br0" timeOffset="2200">16280 8635 8304,'0'-5'3276,"0"2"0,0-1 0,0 3-2720,0-2-275,-2 11-647,-16 24 506,4-4-42,2-7 0,-4 4 128,-8 7 0,-4 5 0,2-5-190,7-8 0,-1-1 423,-9 11 1,-3 4-1,6-9-123,9-12-44,2-5 483,15-11-25,33 19-750,-11-8-6,2 2 1,2 1-337,4 0-1297,-7-4 1,2 0-1639,17 0 2457,2 4 1,-38-13 0,-20-2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1T19:24:23.36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3216 9448 24575,'45'-1'0,"0"-1"0,0 1 0,-1 0 0,1-1 0,0 1 0,0 0 0,0-1 0,-3 2 0,3 0 0,1 1 0,2 0 0,2 0 0,0 0 0,0 0 0,0 1 0,-1-1 0,-1 0 0,-2 0 0,-2 0 0,-3-1-469,11 1 1,-5-1 0,-2-1 0,0 1 0,-1 0 0,4 0 0,3 1 206,-8 0 1,5 1 0,2 0-1,3 0 1,0 1 0,1-1 0,-2 1-1,-1-1 1,-3 1 0,-4-1-1,-5-1 1,-5 0 886,13 0 1,-11-1-1,6 0-625,-3 1 0,4 0 0,3 0 0,1-1 0,-2 1 0,-3-1 0,8 0 0,-2-1 0,-1 0 0,-3 0-360,7-1 1,-3 0 0,-3 1 359,2 2 0,-7-2 0,-9-8 0,-19 8 0,9-5 0,-19 6 0</inkml:trace>
  <inkml:trace contextRef="#ctx0" brushRef="#br0" timeOffset="1505">3490 12310 24575,'42'-5'0,"-20"0"0,13 2 0,16 2 0,5 0 0,-5 0 0,-12 0 0,-2 0 0,0 0 0,4 1-547,-2-1 1,3 1 0,1-1 0,2 1 0,0-1 0,0 1 359,2 0 0,-1 0 1,2 0-1,0 0 0,2 0 1,3 0 186,-10 0 0,2 0 0,2 0 0,2-1 0,0 1 0,0 0 0,-1-1 0,-1 1 0,-2 0 0,-3 0-547,8 0 1,-3-1 0,-2 1 0,0 0 0,0 0 0,3 0 219,-4 0 1,3 0-1,1 0 1,0 0 0,0 0-1,-2-1 1,-2 1-1,-4-1 327,10-2 0,-4 1 0,-2-1 0,-2 1 647,5 2 1,-3 0 0,4 0-648,-9-1 0,4 0 0,1 0 0,-3 0 0,-4 1 0,15 1 0,-9 1 0,-9 3 0,-32-5 0</inkml:trace>
  <inkml:trace contextRef="#ctx0" brushRef="#br0" timeOffset="4204">20102 12327 24575,'4'-5'0,"1"-1"0,21-6 0,15 0 0,11 1 0,-12 6 0,4 1 0,2 1 0,0-1-820,0 0 1,-1 0 0,3 2 0,4 0 542,-13 3 1,3 1 0,2 1-1,1 0 1,1 1 0,1-1-1,-2 1 1,0 0 276,4 0 0,-1 1 0,0-1 0,0 1 0,0 0 0,2 0 0,2-1-28,-5 0 1,1-1-1,2 1 1,0-1-1,1 0 1,0 1-1,0-1 1,-1 0 0,0 0 27,-3 0 0,1 0 0,0 0 0,0 0 0,-1 0 0,0-1 0,-1 1 0,-1-1 0,-1 0 0,4-1 0,0 0 0,-1-1 0,-1 1 0,-1-1 0,-2 0 0,-2 0 0,4 0 0,-1 0 0,-2 0 0,-3 0 0,-3 0 0,20-1 0,-13-1 0,-13-1 0,-28 1 0</inkml:trace>
  <inkml:trace contextRef="#ctx0" brushRef="#br0" timeOffset="4963">21264 12784 24575,'36'-9'0,"-7"4"0,5 0 0,4-1 0,1 0 0,3-1 0,3-1 0,2 1 0,-4 0 0,3 0 0,2-1 0,0 1 0,-2-1 0,-3 2 0,2-1 0,-4 0 0,0 0 0,1 0 0,10-2 0,3-1 0,-4 0 0,-14 3 0,-4 0 0,-2 1 0,-3 2 0,-6 2 0,-5 2 0</inkml:trace>
  <inkml:trace contextRef="#ctx0" brushRef="#br0" timeOffset="11289">13656 14756 24575,'21'0'0,"26"0"0,-12 2 0,8 2 0,6 0 0,7 0 0,-17-2 0,5 0 0,4-1 0,4 1 0,1 0 0,2 0 0,-1-1 0,0 1 0,-2 0 0,-2 0 0,-4-1-469,5 2 1,-3 0 0,-2-1 0,0 1 0,-1 0 0,3-1 0,2 0 140,-3 0 0,4 1 0,3-1 1,0 0-1,1 0 0,-1 0 1,-2-1-1,-4 0 0,-4 0 1,-5 0-766,14-2 1,-9 0 0,5-1 1088,-9 0 0,3 1 0,2-1 0,2 0 1,3 0-1,1-1 4,-10 1 0,4 0 0,1 0 0,2-1 0,0 1 0,1-1 0,-1 0 0,0 1 0,-1-1 0,-2 1-282,3 0 0,0-1 1,-1 1-1,-1 0 1,-1 0-1,1-1 0,-1 1 1,1-1 281,5 0 0,3 0 0,0 0 0,-2-1 0,-2 1 0,-4-1 0,-6 0 0,6-1 0,-6-1 0,-4 0 0,5-4 0,0-1 0,-5 1 0,2 0 0,8 0 0,-9 4 0,8 1 0,4 1 0,3 0 0,0 0 0,-2 0 0,-5 1 0,-6-1 0,8-1 0,-7 0 0,7 0 409,-8 3 1,7 1-1,5-1 1,1 1-1,-1 0 1,-4 1 0,-8 1-1,-11 0-318,13 7 460,1-7 0,0-1-551,-8 1 0,10-9 0,-36 25 3276,-24 7-191,1 0-3085,-6-3 0,32-15 0,23-5 0,12-2 0,-7 3 0,3 0 0,2 0 115,-7 0 0,2-1 0,0 1 0,-1-1-115,8 0 0,0 0 0,2 2-656,-9 1 1,3 2-1,1 0 1,-1-1 0,-5 0-424,2-2 0,-4 0 0,2 1 1079,2 1 0,2 2 0,1 0 0,-3 0-113,2 1 0,-3-1 0,5 1 113,-1-1 0,4 1 0,3 1 0,1-1 0,2 0 0,-9-1 0,3-1 0,1-1 0,1 1 0,0 0 0,-1-1 0,-1 1-245,-2 0 1,-1 0 0,0 0-1,-1 0 1,1-1 0,-1 0-1,0 0 245,5-1 0,0 0 0,0-1 0,-1-1 0,-3 1 0,-2-2 0,2 0 0,-4-1 0,-1-1 0,0 1-1093,10 1 1,-1 0 0,0 0 1061,-2-1 1,0 0 0,-3 0 30,1 2 0,-2 1 1092,-9-1 0,1 1 0,4-1-1012,8 0 0,5 1 1,0 0-1,-4-1-80,-4 1 0,-4-1 0,2 1-261,3-1 1,4-1-1,-4 1 1,-10-1 260,0-1 174,2-3 0,8-1 1,1 0-175,2-1 0,0-1 0,2 1 819,-3 1 0,2 0 0,2 0 0,-2-1-476,-1 1 1,-2-2-1,2 2 1,7 0-344,-14 4 0,4 0 0,3 1 0,2 0 0,1 1 0,1-1 0,0 1 0,1-1 0,-2-1-328,-2 0 0,0-1 0,1 0 1,0 0-1,0 0 0,1-1 1,-1 1-1,1 0 0,-1 0 1,0 1 163,-2 0 1,2 1 0,-1 0 0,0 0 0,0 0 0,0 1-1,-1-1 1,0-1 0,0 1 0,-2-2 163,7 0 0,0 0 0,-1-1 0,0 0 0,-2-1 0,0 0 0,-1-1 0,-2-1-241,5-3 0,-2-1 1,-1 0-1,-2-2 1,-1 1-1,-2 1 241,6 0 0,-5 0 0,1 1 0,2-2 0,-3 1 0,3-1 0,1 0 0,-1 0 0,-3 0 0,-7 3 0,16-3 0,-7 2 447,5 4 1,-3 1-448,-17 0 0,3 1 0,8 0 0,11 1 0,4 0 0,-4 0 0,-11 0 227,-10 1 1,0-1-228,12 1 0,9-1 0,-2 0 0,-18 0 3276,-18 1-1372,2-1 1372,-3-2-1708,0-1-1568,-8 3 0,1 0 0,-6 3 0</inkml:trace>
  <inkml:trace contextRef="#ctx0" brushRef="#br0" timeOffset="14025">15173 15946 24575,'50'1'0,"-1"1"0,0-1 0,1 1 0,-1-1 0,0 0 0,0 1 0,1-1 0,-1 1 0,0-1 0,1 0 0,-1 1 0,0-1 0,1 1 0,-1-1 0,0 0 0,0 1 0,1-1 0,-1 0 0,0 1 0,1-1 0,-1 1 0,0-1 0,5 0 0,-2-1 0,-2 0 0,-2 0 0,-1 0 0,-1 0 0,0 0 0,0 0 0,1 0 0,0-1 0,2 1 0,1 0 0,2 1 0,2-1-137,-11 1 0,2-1 1,1 1-1,2 0 1,1 0-1,0 0 1,2 0-1,0 1 1,1-1-1,0 0 1,1 1-1,-1-1 1,1 0-1,-1 1 1,0-1-1,-1 0 1,0 0-1,-1 0 0,-1 0 1,-1 0-1,-2 0 1,-1 0-1,-1-1 1,-2 0-117,12 1 1,-2-1 0,-1-1 0,-1 1 0,-1-1 0,-2 1 0,0-1 0,-2 1 0,-1-1 0,0 1 0,-2-1 0,0 1 0,-1 0-158,7 0 0,-4 1 1,-2-1-1,-2 1 1,1 0-1,2-1 0,3 1 1,4 0 321,-10-1 0,1 1 1,3 0-1,2-1 0,2 1 1,1 0-1,1-1 1,1 1-1,0 0 0,0-1 1,0 1-1,-1-1 0,0 1 1,-2-1-1,-1 1 1,-1-1-1,-3 0 88,7 0 0,-2 0 0,-1 0 0,-1-1 0,-2 1 0,0-1 0,1 1 0,-1-1 0,2 1 0,1 0 0,1 0-154,-2 0 0,2 0 0,1 0 0,2 1 0,0 0 0,1-1 0,-1 1 0,0 0 1,0-1-1,-2 1 0,-1-1 0,-2 0 0,-3 1 0,-2-2 154,11 1 0,-3-2 0,-2 1 0,-3-1 0,-1 1 0,-1 0 0,-1 1-11,4 2 1,0 0 0,-2 0-1,-4 0 1,-5 0 10,8-1 0,-3-1-68,-6 1 1,3 1 0,4 0 0,3-2 67,-2-1 0,6-1 0,2-1 0,2-1 0,-1 1 0,-3-1 0,-4 0 0,3 0 0,-5-1 0,0 1 0,5-1 468,-6 2 0,6 0 0,1 0 0,1 1 0,-3-2 0,-3 0 0,-8-1-451,19-7 0,-14 0 3259,-9 2-2942,-5 2 1,-1-1 0,-8 2 0,-12 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1T19:24:44.60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13669 9001 24575,'-12'-5'0,"0"0"0,-7 0 0,8 3 0,-4 0 0,3 0 0,-3 1 0,-7-1 0,-9 2 0,1 2 0,-1-1 0,-14 0 0,11 1 0,2 1 0,9-1 0,-25 10 0,8 5 0,-1 3 0,5-5 0,1 0 0,4-1 0,0 2 0,2 0 0,-1 5 0,4-3 0,2 1 0,-11 10 0,17-2 0,7-15 0,-12 22 0,7-2 0,4-9 0,0 4 0,-1 2 0,-6 18 0,7-14 0,0 0 0,-4 10 0,7-5 0,13-18 0,-3-7 0,7 9 0,-5-13 0,6 5 0,-6-5 0,6 5 0,1 0 0,18 15 0,2-4 0,7 5 0,-14-13 0,0 0 0,6 8 0,9 3 0,-23-15 0,16 3 0,-20-12 0,26 5 0,-22-12 0,3-1 0,-2-5 0,-10 4 0,7-4 0,-8 5 0,3-14 0,0-6 0,0-12 0,1-2 0,-2 5 0,1-4 0,-2 1 0,-3 12 0,-2-18 0,-2-9 0,-2 11 0,0 0 0,0 1 0,0-9 0,1 3 0,-4-5 0,1 13 0,5 31 0,-6-13 0,1 2 0,-3-1 0,4 8 0</inkml:trace>
  <inkml:trace contextRef="#ctx0" brushRef="#br0" timeOffset="3099">20805 9035 24575,'-7'-4'0,"-14"-7"0,0 3 0,-6 2 0,-12 3 0,-8 3 0,-3 1 0,7-2-1639,-1-3 1,1 1 916,4 4 0,-6 2 0,3 1 0,11-1 2063,5 4-1341,-1 4 0,-13 6 0,17-7 0,-2 2 0,-8 5 0,0 1 0,-3 2 0,13-4 0,2 1 0,8-1 0,4 1 0,-9 6 3276,12-12-1728,-14 29-1548,11-18 0,0 11 0,3 5 0,5-10 0,1 0 0,-1-2 0,1 0 0,5 5 0,0-2 0,1 0 0,4 8 0,4 2 0,9 1 0,-4-2 0,1-3 0,-9-17 0,2-1 0,0 7 0,12-1 0,10 3 0,-3-2 0,-10-6 0,1 0 0,9 4 0,5 2 0,-5-6 0,4-7 0,-7-2 0,2 0 0,6 2 0,5 1 0,-8-4 0,5 2 0,1-2 0,-4 1 0,10 1 0,-2 0-873,-5-1 0,2-1 0,-10-2 873,-6-6 0,-2 2 0,17 1 0,14-2 0,-8-4 0,-2-16 0,0 16 0,8 4 0,-15-10 0,-26-16 0,-8-3 0,4-3 0,0 2 0,-3-1 0,-6 5 0,-2-1 0,0-6 0,-2 0 0,-8-14 2619,4 6-2619,5 15 0,0-1 0,-2-17 0,-6 3 0,-6-8 0,3 7 0,7 12 0,-1 3 0,-5-7 0,-5-3 0,5 8 0,1 8 0,-4 1 0,0-1 0,-5 2 0,5 5 0,-1-1 0,6 1 0,3 1 0,-1-6 0,1-5 0,1 10 0,0-2 0,-1 11 0,-7 6 0,8 1 0,-12 1 0,17-2 0,-2 0 0</inkml:trace>
  <inkml:trace contextRef="#ctx0" brushRef="#br0" timeOffset="5457">12759 12475 24575,'9'-20'0,"-6"-2"0,-1-7 0,1-6 0,0-10 0,1-4 0,-1 0 0,1 6 0,-1 1 0,1 3 0,-1-4-656,1 0 1,-1-6-1,0-2 1,1 6 0,0 11-2210,6-11 3770,-1 4 0,-1 0-905,-1 14 0,-1-2 0,2-7 0,0-5 0,0 2 0,2-3 0,-1 2 0,-2 8 0,-1-1 494,6-16 0,-1 5-494,-4 19 0,1-6 0,-6 7 0,-6 24 3276,-3 2-3242,-17 9 0,-4 2-34,0 1 0,2-1 0,0-1 0,2-1 0,16-8 0,-3-3 0,9-12 0,13-29 0,-4 16 0,10-15 0,-6 24 0,1 5 0,-1 2 0,0 5 0,-1 4 0,11 2 0,-4 0 0,6 5 0,-12-3 0,-3 5 0,3 7 0,6 15 0,3-1 0,-5-1 0,1-2 0,-12-20 0,4 8 0,-6-14 0</inkml:trace>
  <inkml:trace contextRef="#ctx0" brushRef="#br0" timeOffset="8201">20979 12129 24575,'-17'-30'0,"7"5"0,-7-7 0,7 9 0,0-4 0,-10-10 0,-1 0 0,8 9 0,0 1 0,-7-8 0,-2 3 0,0 4 0,2-3 0,-1-1 0,3 11 0,2 1 0,-3-12 0,2 5 0,3 14 0,-2-13 0,0 12 0,-1-10 0,-8-6 0,-3-1 0,11 13 0,0-1 0,-11-13 0,0 0 0,-2-1 0,14 15 0,2 0 0,7 9 0,-7 1 0,6 5 0,-9-1 0,4 4 0,-2 2 0,-1 4 0,2 8 0,-1 7 0,1 11 0,6-13 0,0-4 0,12-21 0,3-13 0,9-5 0,5-8 0,0 4 0,8-9 0,1 3 0,-8 9 0,2 6 0,-15 19 0,4 3 0,16 17 0,1 3 0,-10-3 0,11 6 0,-6-3 0,-22-16 0,1-1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1T19:26:23.91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17272 13296 24575,'0'17'0,"-5"10"0,0 1 0,-3 10 0,-1 4 0,2 2 0,2-4 0,1 3 0,1 1 0,-1 1 0,0-1 0,0-2-656,-2 0 1,-1-3-1,0 0 1,1 0 0,1 1-1,1 6 1,0 2-1,2 0 1,0-5 0,1-11-2622,1 9 3812,0-9 1,0 5 0,0-1-536,1 10 0,0 0 0,0-11 0,0 1 0,0 1 559,2 8 1,0 1 0,0-2-560,0 5 0,0-2 0,-1-7 0,0 1 0,0-1 0,1 13 0,-1-7 0,-2-13 0,3 7 0,-3-20 0,0 7 0,0-14 0,0 8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1T19:26:58.888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2562 7014 3391,'-2'-3'2441,"0"0"372,2 3-1625,-6-30 2088,3 18-1486,-3-19 847,5 23-2145,2 3 1799,9-7-2277,17-2 0,7 1 30,1 0 1,2 1-312,6-2 0,-1 1 264,-8 5 0,-1 2-3272,15 2 3272,-14 2 1,4 2-625,0 0 0,3 1 1,-2 0 671,5-1 0,-1 0 8,7 2 0,-2 0-3,-12-2 1,1 0 76,2 0 0,2 1 1,1-1-78,-1 0 0,1 0 1,-1 0 257,3-1 0,0 1 0,-4-1-283,0 0 0,0 0 847,-2-1 1,3 0 0,2 0-865,-1 2 1,3 0-1,0 1 1,-2-1-878,6 0 0,-2 0 0,0 1 870,6 1 1,0 0 0,-10 2 4,-3 4 172,-12-2 0,3-1-134,5 1 1,4-1 0,-3 0 328,0 0 0,-1 1-373,0-2 0,1 1 0,-6-2 0,1 1-2052,1 0 2108,-9-1 0,5 1 29,4 0 1,7 1-1,0 0 1,-3 0-69,7 0 0,0 1-30,-7-2 1,4 2-1,0-1 1,-5-1 20,4 1 0,-2 0 147,-3-1 0,1-1 0,2 1-150,4 1 1,3 0 0,4-1 30,-4 0 1,6 0 0,1 0 0,-1-1 0,-6 1 700,2 0 0,-4-1 0,1 0-729,2 0 1,3 0-1,0 1 1,-5-1 1083,-4 1 0,-3 1 0,-1-1-1065,10 2 1,6 0 11,-15-2 0,6 1 0,4-1 1,1 1-1,-1 0 0,-4-1-522,6-1 0,-4 0 0,0 0 0,2 0 484,-3 0 0,3 1 0,-1-1 1,-2 0-1,-3 0 15,3-1 1,-4-1 0,-4 0-195,1 0 0,0 0 208,2 0 0,4 0 0,-3 0-427,5 1 0,-1-1 419,-4 0 1,3 1-1,-6-1 0,-7-1 1,-2 1-1089,16-1 0,2 1 1091,-2-1 1,7 0-7,-9 0 0,9 0 0,2 0 0,-2 0 0,-5 0 407,-4 0 0,-3 0 0,3 0-426,2 0 0,5 0 0,2 0 0,-3 0 0,-7 0 16,5 0 1,-5 0 113,-7-1 1,0 0-1,-1 0 13,8-1 0,1-1-370,-6-3 0,4-1 0,0-1 0,-2 1 230,0 1 1,-3 0 0,2 0-2,9-4 0,2 1 0,-6 1 1165,-4 2 1,-5 2-782,13-3-115,-6-1-89,0 1 0,-1 0-176,-5 0 0,9-1-51,-39 7 3157,-3 0-5683,0-1-706,5 1 2184,1 5 1,7 1 0</inkml:trace>
  <inkml:trace contextRef="#ctx0" brushRef="#br0" timeOffset="3286">17477 7123 2179,'-14'0'3266,"3"0"-2566,11 0 2576,0 0 0,18-4-650,30-4-2020,-3 2 0,5 0-438,-6 1 0,1 0 0,3 0 328,-9 2 0,1 0 0,1 0 0,2 0-440,-1 1 0,3 1 0,0-1 0,-1 1 0,0 0-38,5 1 0,-1-1 1,0 1-1,2 1-12,-5 0 1,1 0 0,0 0 0,2 1-1,3 0 42,-6 1 0,2 0 0,1 1 0,1 0 0,2 0 0,1 0 0,1 0 39,-10-2 1,2 1-1,2-1 1,1 1 0,0-1-1,1 0 1,-1 0 0,0 1-1,-1-1 1,-2 0 0,-1 1-80,4 0 0,-2 0 1,-2 0-1,0 0 1,-1 0-1,1 0 0,2 0 1,1-1 128,-1 0 0,3 0 0,2 0 1,1 0-1,-1-1 0,0 0 1,-1 1-1,-4-1 0,-3-1 0,-4 1-125,10-1 1,-6 0 0,-2-1 0,0 1 1,2 0 0,-1-1 0,1 1 0,3 0 6,1-1 0,3 0 0,1 0 0,-1 1 1,-5-1-814,6 0 1,-5 1 0,3-1 796,-10 1 1,1-1-1,1 1 1,0-1 0,1 1 11,0-1 1,0 1 0,0 0 0,2-1 0,0 1 46,2-1 1,1 1 0,1-1 0,1 1 0,-2-1 0,-2 1-67,1-1 1,-3 1 0,-1-1 0,2 1-1,2-1-119,-1 1 1,3 1-1,3-1 1,-1 1 0,-1-1-1,-5 1 1,-5 0 110,4 0 0,-6 0 0,2 1-45,3 0 1,4 1-1,-1 0 0,-5 0 56,6 1 0,-2 1 0,-1 0 0,4 0 0,2 2 0,-4-1 0,2 2 0,0-1 0,1 0 58,-3 0 0,0-1 0,0 1 0,3-1-7,-2 0 1,1 1-1,2-1 1,0-1 0,0-2-42,1-1 0,1-2 0,0-1 0,-2 0 0,-3 1-10,-3 0 0,-4 1 0,1-1 0,2 0-14,0-2 1,3-1 0,1 0-1,0 0 1,-2 1-269,-2 2 1,1 1 0,-1 0 0,-2 1 0,-1-1 279,9 0 0,-2 0 0,3 1 297,-9 0 1,4 1 0,0 0-1,1 0 1,-2 0-299,4 1 0,-1 0 1,-1 0-1,0 0 18,0-2 0,0 0 1,-1-1-1,1 1-393,-2 1 0,0 0 1,-1-1-1,-2 0 391,4-1 0,-2-2 0,-14 1 1543,-19 0-1589,-4 0-3244,6-2 2778,14-1 1,13-2-1</inkml:trace>
  <inkml:trace contextRef="#ctx0" brushRef="#br0" timeOffset="30324">8487 13421 9604,'6'31'2492,"-1"-6"-1635,-5-25-190,0 4 806,1-3-319,1 2-387,1-3-330,10 0 644,22 0-683,-2 0-84,16-1 2,-20 0 0,2 0-148,3 1 0,4-1 140,1 0 0,4 1 0,-2-1-213,-6 1 0,-2 0 1,1 0 32,7 0 1,1 0 0,-5 0-93,-7 0 1,-1 0 58,7 0 0,0 0-22,-10 0 1,1 0 10,11 0 0,2 0-9,2 0 1,4-1 138,-1-1 0,6-2 0,1 0 1,-7 0-173,4 1 0,-1-1-26,-6 0 1,4-2 0,2 1 0,-5 0 44,1 1 1,-3 0 0,-3 1-60,1-1 1,1 1 12,4 0 0,5-1 0,-7 1 16,-12 2 0,-2 1 25,16-1 0,4 0-36,-2 1 1,4-1-1,-4 1-14,2 0 0,-2 0-5,-3 0 1,1 1 0,-7 0 4,7 2-1,-8 1 1,7 2 42,3-1 1,5 1 0,-2 0-842,-13-2 1,-1 1 0,1-1 792,12 2 0,3 0 0,-8-1 5,-16-1 1,-3 0 36,8 2 0,2 0-118,9 1 1,1 0 106,2 0 0,1 0 10,-10-2 0,1 0 0,-2-1-19,0 0 1,2-1 18,7-1 0,6 0 0,-5 0-39,-4 0 1,1 1 595,-5-1 0,4 0 1,1 0-1,-7 0-565,-1 0 1,-2 0-579,16 3 1,-2-1 633,-3 0-86,-14-2 0,2 2 148,3 0 0,2 0-154,-3 1 0,1 1 20,6 2 0,0 0-17,-11-2 0,0 1 42,14 4 0,2 0-20,-9-3 1,3 1-970,6 1 0,5 1 1,-4-1 1117,-5-2 0,-2-1 248,5 1 1,-4-1-280,-6-4-2236,-6-3 2188,-2 1 0,1-1-597,1 0 0,-1 0 600,20 0 1386,-12 0-1324,-32 0 42,-1 0-103,-2-1 2155,0 1-5528,-3 3 2457,2 15 1,-2-28 0,2 6 0</inkml:trace>
  <inkml:trace contextRef="#ctx0" brushRef="#br0" timeOffset="34080">24121 12274 12230,'3'7'2471,"-1"-2"-1432,19-3 0,13-4-16,-1 2 0,4 0 0,3 0-1619,-4 0 1,3 0 0,0-1 0,2 0 896,3 1 0,1-1 1,2-1-1,2 1-14,-7 1 1,1-1-1,2 0 1,1 0-1,1 1 1,0 0-432,-1 0 0,2 1 1,0-1-1,1 1 0,0 0 1,-2 0-1,-1 0 165,0 0 1,-1-1-1,-1 0 1,-1 1-1,0 0 1,1 0-187,-1 1 1,0 0 0,-1 0 0,1 0-1,1 1 1,2-1 219,0 1 0,4-1 1,1 1-1,0 0 1,-2-1-1,-3 1 0,-4-1-54,-1 0 1,-7 0-1,2-1 1,9 1 4,-9-1 1,6 1-1,5-1 1,4 1-1,3 0 1,1-1-1,-1 1 1,0-1 0,-4 0-1,-2 1 1,-6-2-1,-7 1-2,20 0 0,-12-1 0,9 0-2,-15 0 0,6 0 1,4 0-1,3 0 1,0 1-1,-1-1 1,-2 0-1,-5 0 1,-5 0-56,13 0 1,-9 0-1,9-1 54,-11 1 0,7 0 1,4 0-1,2 0 1,1-1-1,-4 1 1,-3 0-1,-7-1 539,10 1 1,-8 0 0,5-1-535,0 1 1,7-1 0,0 1 0,-6 0 0,-14-1 2454,-2 1-2461,-17 0 2361,10 0-2933,-20 0-2705,-3 5 0,-5 0 2457,-1 5 1,0-5 0,1-2 0</inkml:trace>
  <inkml:trace contextRef="#ctx0" brushRef="#br0" timeOffset="54456">15198 7634 11732,'25'-31'3276,"-11"15"0,1-11-1017,-11 21-2075,-2 2-156,0 2-229,-2 2 195,6 9 238,14 22 1,5 6-135,-10-15 0,0 1-39,4 6 1,2 4 0,-2-2-1591,3 3 1,-3 3 1728,-3 2 0,0 4 0,-2 0-96,-1-7 1,-2 0 0,-1 4-25,-2 0 0,-1 5 1,-2 3-1,0 0 1,-1-2 26,-2-5 0,-1 0 1,-1-1-1,0 0 0,0 0-248,1 5 1,-1 0 0,0 0 0,0-2 171,0-2 0,0-1 1,-1-1-1,0-5-980,-2 4 0,-1-4 1029,-2 5 0,0 0 621,1-7 1,1 1 0,-1 4-666,2 1 1,0 5 0,0 2 0,0 0 0,-1-3-3,-2 2 0,-1-3 0,1 0 0,0 1-87,1 7 1,2 2 0,-1-1 0,-1-5 56,-4-1 0,-1-3 0,0-4 316,1-1 1,-2 1-289,0-1 1,-3 5 0,1 1 0,0-5 632,3-3 1,0-4 0,0 3-647,-6 13 0,-2 4 0,2-9-1424,7-16 0,-1-3 1410,-3 9 0,-1 0-883,1-3 1,0 0 879,-4 5 0,0 0 31,3-6 0,-5 1 33,-5 2 0,-7 3 1,-3 2-1,1-4-3,-1 0 1,-1-3 0,-4 1 2,3-2 0,-5 2 0,-2 1 0,1-3 0,3-5-55,-3-1 1,3-5-1,0-3 65,3-1 1,1-3 0,3-1-75,3-4 0,4 0 2078,-12 4-2078,9-2 0,-1 2 1552,-2 1 1,-1 1-1573,-5 2 0,-4 2 18,6 0 0,-2 2 1,3-1-2,1-1 0,2 1 6,-10 5 0,2 0-9,10-4 1,3-1 838,-7 3-833,-4 3 0,-1 0 51,0-1-51,-4 2 5,23-12-1002,16-10-437,3 0-1652,-2 0 3086,-5 0 0,5 0 0,-4 0 0</inkml:trace>
  <inkml:trace contextRef="#ctx0" brushRef="#br0" timeOffset="61210">29593 7259 12443,'25'-8'3276,"-5"2"-2052,-20 6 512,20-47-1314,-6 31-347,19-11 1,8 7-41,-8 29 1,1 11 0,1-1-439,0-6 1,-1-1 0,0 2 402,2 8 0,0 4 0,-5-2 5,-3-2 1,-4-1 32,10 12-14,-14-4 1,3 9 0,2 6 0,-2-2-1,-4-6-21,3 6 0,-1 3-384,-5-12 1,3 8 0,0 2 0,0 1-1,-4-5 1,-4-6 408,-5 4 0,-5-4-23,4 14 1,-3-2 30,-1-15 1,-3 2-9,-6 12 0,-4 6 0,0-2 148,1-11 1,1-1-1,-3 2-144,-3 6 0,-3 4 0,-1 0 1,1-5-782,1-7 1,0-3 0,-1 0 781,-2 0 1,0 0 0,-1-3 44,-3 1 1,-4-1 27,-2-2 0,-5 3 0,-1 0 0,4-3-93,7-5 0,2-2 0,-2 1-2,-6 5 0,-3 1 0,0 1 1,3-2 6,6-3 1,2-2 0,-4 2-109,-1-2 0,-5 2 1,-2 2-1,-2 0 0,0-1 1,2-2 115,0 0 1,0-1 0,0-1 0,0 0 0,-2 1-22,-1 1 1,-2 2 0,-1 0-1,0-1 1,2-1 0,3-4 3,-1-2 1,2-3 0,1-2 0,3 0-8,-15 6 1,3-2 732,1 0 0,2 0-730,2-1 1,0-1-6,6-1 0,-5 1 23,-3 0 1,-7 2 0,-1 0 0,3-1-3,5-2 1,2 0 0,-2 0-22,-3 1 0,-5 1 0,2 0 0,6-2 0,-2 0 0,6-2 33,5 0 1,5-2 1761,-1 1-1765,3-1 1,2-1-1251,13-3-2057,-13 9 2457,17-8 1,6-7 0,7-9 0</inkml:trace>
  <inkml:trace contextRef="#ctx0" brushRef="#br0" timeOffset="72917">20155 5186 5338,'5'-6'3276,"-1"2"0,-4 4-1045,2-42-145,-2 30-1800,2-30 473,-4 41-819,-20 16 0,-19 16 0,1 1 58,5-2 0,1 1 1,-4 2 632,6-5 1,-4 2 0,0 0 0,0 1-1,2 0-630,-2 3 1,1 1-1,1-1 1,1-1 21,3-3 1,1-1 0,0-1 0,-2 1-12,-5 1 1,-3-1 0,1 0 0,3-2-81,3-2 1,3-2 0,-1-2-14,-5 2 1,-1-3 0,9-5 24,12-8 56,9-6 95,5-1-498,0-14 379,-2-14-38,0-20 28,1 22 1,1-1 39,0-22-90,1 14-241,0 17 67,0 9-431,0 9 689,7 15 431,8 11 1,7 10-1,-2-2-252,-5-1 1,1 0-151,4 4 1,3 2 0,-6-5 15,-4 4-2905,-7-19 5201,9-10-1377,24-26-2057,0 2 1,10-3 0,-3 2-1,-14 4 1,-1 1 0,2 0 623,8-1 1,5 0 0,-2 1 0,-8 4 0,10 7 0,-2 1 0</inkml:trace>
  <inkml:trace contextRef="#ctx0" brushRef="#br0" timeOffset="95224">8984 5162 15137,'3'-6'3276,"0"2"0,-3 4 0,-4-25-2696,3 18-547,-3-18 107,0 25-78,-21-1-135,-11 7 0,-9 5 1,4-2 69,6-2 0,0 1-14,-8 3 0,-5 2 1,8 3-12,15 3 0,4 4-23,-7 15 0,1 6 47,8-13 0,0 2 1,4 5 41,4 3 0,2 6 0,2 3 1,2-2-1,2-6-8,2-5 0,1-5 0,5 3-9,5 7 0,4 5 0,4-4 0,6-13-1065,11-17 0,7-12 1,1-3-50,5 2 1,2-3 0,-1-1 764,4-1 0,0-1 0,-30 4 1,-49 4-1,-23 3 0,9 1 1,-1 0-1,1 0 0,-1 0 1</inkml:trace>
  <inkml:trace contextRef="#ctx0" brushRef="#br0" timeOffset="95714">9523 5192 12920,'-15'-5'3276,"3"2"-1716,5 36 0,-1 20-1840,-6-15 0,-5 4 0,-1 1 0,2-1-540,6-6 1,2 0 0,-1 0 0,-2 0-1,-7 8 1,-3 2 0,0-4 0,1-8 441,-1-10 1,2-7 0,-2 4 0,-2-5-1</inkml:trace>
  <inkml:trace contextRef="#ctx0" brushRef="#br0" timeOffset="96021">9476 5194 13525,'38'9'370,"0"0"1,0 0-1,0 0 1,2 8 0,-3 4-1,-3 6-1190,-5 9 1,-2 7 0,-2 3 0,-5-3 294,-2 5 1,-4-3 0,-5-11-1,-5-13 1,-1-3 0</inkml:trace>
  <inkml:trace contextRef="#ctx0" brushRef="#br0" timeOffset="96307">9538 5378 12853,'-39'15'1092,"-1"-1"0,0-1 0,17-3 1709,59-10-2998,-5 1 1,5-2-897,3 0 1,5-2 0,0-1 728,2-1 1,0-2 0,-3 1-1,5 1 1,-5-2 0,-14-1-1,0 0 1</inkml:trace>
  <inkml:trace contextRef="#ctx0" brushRef="#br0" timeOffset="97256">10046 5023 9744,'25'17'655,"0"-1"0,-3 10 1,0 8-1,-2 2 0,-3-5 778,-4 0 0,-2 1-1277,1 2 1,4 7 0,-2-1 0,-4-7-42,-4-5 0,-3-4 81,5 23 583,-5-21-1562,-17-47 307,-2-16 0,-2-13 417,6 7 0,1-7 0,-1-2 1,1 3 56,1 6 1,1 2 0,0-1-1,1-1 210,0-7 1,1-2 0,1 2 0,3 9-201,1 8 0,3 6 43,-1-9-51,1 35-31,25-1 0,10 3 121,-8-2-82,14 1 1,0 0-9,-20 0 140,5 0-302,-11 12 173,-5 3 146,-2 27-3040,-11 0 3231,-5 3 4,-5-6 91,0-12 118,0-1 195,0-2 1871,-1 15-1838,6-10-542,-2 5 3029,15-6-2415,15-14 1,6 0-860,5 6 1,3-1-3,6 0 0,2 0-250,-8-2 0,2 1 0,-2 2-843,-4 0 1,-1 1 0,0 1-1,1 1 1,0 0 0,-2 0 545,15 14 1,-18-16 0,-48-41 0,-5-7 0,-1 0 0</inkml:trace>
  <inkml:trace contextRef="#ctx0" brushRef="#br0" timeOffset="99978">21786 4987 14225,'15'-7'3276,"-3"2"-6553,-12 5 2463,0 20 1906,3 9 0,2 11 0,-1 2-733,-2 0 0,-2 3 1,1 1-1,2 0-359,1 2 0,2 1 0,0 0 0,-2-3 0,-2 6 0,-2-2 0,1-9 0,2-15 0,0-1 0</inkml:trace>
  <inkml:trace contextRef="#ctx0" brushRef="#br0" timeOffset="100638">21815 4971 12309,'6'-47'655,"1"0"0,-1 0 1,9 1-1,3 2 0,1 13 2621,13 15-3175,9 6 1,4 5-186,4 5-1555,-2 8 1,1 4 820,-20 0 0,-2 4 1220,12 7 0,-4 11-408,-16-2 0,-3 8 1,-6 4-1,-8-2 191,-13-4 0,-10 0 0,-4 1 0,0 0 0,7-1-500,8 6 1,6 0 0,-1-1-1,-8-3 237,-10-7 1,-8-1 0,-2-2-1,2-5 1,7-7-2284,-5-3 2361,9-8 0,25-7 0,7-4 0</inkml:trace>
  <inkml:trace contextRef="#ctx0" brushRef="#br0" timeOffset="101727">22677 5282 3238,'6'5'1638,"4"17"0,-1 6 0,-2 7 0,-1-1 0,2-9 0,0-1 1638,-1 11 0,-14-78-3276,3 16 0,-1-4-507,0 0 0,-1-3 0,1 0 479,-2-12 0,3-4 152,5 5 0,2-6 1,1 0-1,1 6-354,0 8 0,1 5 1,1-2 137,3-13 1,1-2-1,1 10-2275,12 1 1823,0 11 119,-1 4-398,20-2 1510,-2 44 1,2 9-767,-20-19 1,-1 3-571,3 10 0,0 7 0,-9-4 689,-16 5 618,-24-8 1,-18 5 0,-3-1 0,10-3-435,12-2 0,0 0-83,-12 1 1,-10 2-1,4-1 1,16-6-1046,19-6 1627,15-1 179,17 9-1558,2 0 1,11 6-1,6 3 1,-2 0 0,-8-3 327,-6-3 0,-5-2 0,5 2 1,5 1-1,8 3 0,0 0 1,-5-2-1,-14-5 0,-9 1 1</inkml:trace>
  <inkml:trace contextRef="#ctx0" brushRef="#br0" timeOffset="102189">23624 4789 4930,'5'36'819,"-1"0"0,1 1 0,-2-3 0,-1 3-802,-2 2 0,-2 10 1,0 3-1,-1-2 1,1-8-937,-1-5 1,0-5-1,0 1-174,-3 8 1,-1 2 0,1-7 761,2 6 1,4-51-1,4-19 1</inkml:trace>
  <inkml:trace contextRef="#ctx0" brushRef="#br0" timeOffset="102750">23941 4891 9010,'3'-2'3276,"18"11"-3507,2 25 0,1 8 754,-1-7 1,-1 1-633,-1 2 0,-1 3 1,-2-3 402,-3 0 0,-2-4 594,-3-6 1,0-3 826,1 1-851,2-45 0,2-21 0,0-3-1592,0-1 0,-1-2 0,-2-1-365,-1-1 1,-1-2 0,-2 3 545,1 4 1,-1 2 0,-10 16 0,-15 22 0,6 3 0</inkml:trace>
  <inkml:trace contextRef="#ctx0" brushRef="#br0" timeOffset="103122">24647 4772 10327,'7'4'672,"-1"23"1,-3 13 103,-1-6 0,-1 3 0,0 1-586,0 8 1,1 2-1,-1 0-1010,0-7 1,0 1 0,0-2 0,-1-3-820,-2 8 1,0-6 1323,-3-5 0,2-7 0,4-13 0,1-15 0</inkml:trace>
  <inkml:trace contextRef="#ctx0" brushRef="#br0" timeOffset="103889">24522 4849 5770,'38'-11'819,"1"1"0,-1 0 0,6 0 0,5 1-646,-10 1 0,8-1 0,5 0 0,-1-1 0,-7 1 1,-11 2-1,12-5 0,-4 6 0,1-1 0</inkml:trace>
  <inkml:trace contextRef="#ctx0" brushRef="#br0" timeOffset="104357">24524 5139 10763,'40'1'546,"0"0"0,0-1 0,0 1 0,9 0 0,-2-1 0,-3 0-2185,3-1 1,-6-1 1091,-5-1 1,-15 2 0,-33 3 0,-23 0 0,1-1 0</inkml:trace>
  <inkml:trace contextRef="#ctx0" brushRef="#br0" timeOffset="104742">24527 5486 10007,'-26'30'1092,"0"-1"0,44-2 0,21-6-888,-5-15 1,9-4 0,6-3 0,3-2-1,-3 0 1,-6 2 0,0 1 0,-5 0 0,0 0-1,4 0 1,7 0 0,0 0 0,0 0 0,0 0-1,0 0 1</inkml:trace>
  <inkml:trace contextRef="#ctx0" brushRef="#br0" timeOffset="105953">25476 4763 6977,'6'49'192,"0"0"1,0 0 0,0 0-1,1 1 1,-1-1 0,0 0 0,0 0-1,0 1 1,1-1 0,0 6 0,0 3-1,1 1 1,-1-1 0,0-5 0,-2-5-1,-1-10 1,-2-11-1109,-3 2 1190,-3-9 2278,3-11 724,0-38-3267,1-1 1,0-15 0,0-9 0,-1-5 0,1 0-1,0 4 1,0 10-8,0-7 0,-1 7 0,1-8 113,0 13 1,0-7 0,0-5 0,-1-1 0,1 1 0,0 5 0,0 7 0,0 10 130,-1-17-425,15 8-115,29 27 0,9 7 226,-20-3 1,0 3-19,6 5 0,5 4 1,-8 3-151,-9 6 1,-7 2 100,7 16 90,-17 3 1,-9 3 200,-18-1 1,-5 1 84,7-1 1,-3 1 850,-9-2 0,-5 2 0,9-4 84,11 11-1858,11-11 1,4 6 0,7-4 569,10-7 0,7-3 0,1 1-560,5 9 0,1 1 0,1 1-421,-2 0 1,0 1 0,-1-3 623,1 1 1,-2-1 0,-16-19 0,-31-35 0,-8-12 0,0 1 0</inkml:trace>
  <inkml:trace contextRef="#ctx0" brushRef="#br0" timeOffset="115171">18288 5099 14941,'5'-14'3276,"-1"2"-2933,-1-15-21,-3 60 0,1 14-310,2-26 4,-3 12 1,0 11 0,0 0 29,0 0 1,0 0 0,0-3-1686,0 1 1,0-1 1367,3 3 0,0 2 1,-9-13-180,-16-17 0,-4-10 360,1-9 1,-1-7 89,-12-5 0,1-5 0,7-1 0,3-2 165,6 5 0,1 1 367,-8-10-3651,7 22 3113,25 38 528,8 11 1,4 4-523,-3-11 0,0-1 50,3 8 1,0-3 235,7 2 1277,-1-14 419,25-38-2034,-15-14 0,6-14 1,0-4-1,-5 7 32,0-1 1,0 0 644,-1-1 0,5-6 0,-3 4 0,-14 15-1442,-14 17-2460,12 1 2520,14-4 1,-10 5 0,5-2 0</inkml:trace>
  <inkml:trace contextRef="#ctx0" brushRef="#br0" timeOffset="119336">4523 5061 11782,'0'-18'3276,"0"4"-6553,0 14 3001,-4-11 1931,3 9-1078,22 40 557,-4-4-972,2 3 1,2 3-978,-2-2 0,0 0 1075,2 1 1,1 1-155,-6-6 1,0 0-1,0 0-60,-1-2 1,0-1 0,-1 1-17,-1 2 0,0 1 0,-2-3 110,-1-4 0,-1-2-48,0 2 1,-2-8 142,-6-17-17,-1-3-89,-12-3-1002,-15-12 1298,-3-5 0,-7-6 1,2 1-426,1-1 0,0-2 41,-1 1 0,-2-3 0,8 5 144,1-5-504,16 17-634,31 41 1076,-2-4 124,5 8 0,3 2 44,2 1-146,-8-13 1,-1 0 67,4 1-45,-2-3 207,0-4 152,-7-6 2151,13-33-4947,-9-1 2135,5-16 0,2-4-1009,-6 14 1,0 0 399,-1 1 0,2-2 0,-1-2 743,2-6 0,-1 0 0,-3 6 0,2 3 0,0-12 0</inkml:trace>
  <inkml:trace contextRef="#ctx0" brushRef="#br0" timeOffset="122430">4153 13768 13900,'0'-4'3276,"-5"-8"-374,-1 10-3406,-24-3-213,6 13-426,-6 10 1,0 5-497,11-4 1,1 3 883,-7 7 0,2 3-29,4 0 0,13-4 526,27-11 0,5-3 656,-6 16-1062,19-27 0,5-6 1858,2 7-102,-43 27 0,-12 14 0,-2-5-1607,-10 5 884,2-3 1,-5 6 0,-3-20-2009,-11-37 1,3-13 818,9 2 1,3 3 0,29 36 0</inkml:trace>
  <inkml:trace contextRef="#ctx0" brushRef="#br0" timeOffset="123221">4481 13361 4070,'22'39'819,"1"0"0,0 0 0,0 1 0,0 5-273,-7-11 0,1 6 0,0 4 0,0 0 0,-1-3 0,-3-5 546,0-1 0,-2-5 0,-2 3 0,2 15 0,-1 3 0,-5-12-337,-5-11-3272,-3-7 854,-2-43 1874,0-5 0,4-4-592,12-7 0,2 1 311,-8 7 0,3 5 70,11 2 0,1 10 179,-1 23-1758,15 18 2097,-18-9 0,0 4 1120,4 10 0,0 3-2128,-5-2 0,-1-2 36,-1-7 0,-1-3 1,-4 7-1,-3-28 1</inkml:trace>
  <inkml:trace contextRef="#ctx0" brushRef="#br0" timeOffset="123987">5526 13780 2392,'3'-7'3276,"0"-16"0,-13 15-1538,-11-18-733,-18 17-1123,8 1-400,-9 13 484,20 10 1,2 5 734,-2 1 0,0 4-1043,-5 12 1,0 6-1,10-6-437,16-4 644,-11 4 1,7-9 334,43-52-250,-16 9 1688,2 6 0,3 4 1203,17 10-3988,-14 1 0,-2 3 1332,2 17-56,-17 5-370,-9 0-3036,-19 16 2621,-3-20 1,7-9-1,26-20 1,7-30 0</inkml:trace>
  <inkml:trace contextRef="#ctx0" brushRef="#br0" timeOffset="124288">5715 13975 8522,'28'13'3276,"-5"-2"-6420,-23-11 5793,17 13 627,-22-40-4571,3-18 1,-1-4 1261,-2 20 1,-1 0-181,-1-8 0,0-3 0,8 14-1293,17 20-1771,26 3 2457,-15 3 1,-9-2 0,-31 1 0</inkml:trace>
  <inkml:trace contextRef="#ctx0" brushRef="#br0" timeOffset="124721">5998 13738 5670,'4'-7'3276,"-1"2"-1615,3 3-697,5-2 1395,20-6-2372,5-7 0,9-8 0,-7 1-917,-13 4 1,-2-1 849,13-3 0,2 0 0,-20 7 1070,-35 8-738,-6 22 0,-1 8 1140,6-4 0,0 2-1146,-6 6 1,3 2-1228,7 3 1,6 0 1020,13 16 273,6-15 0,10-3-313,23-12 0,10-6 0,-26-1 0,-50 5 0,24-9 0</inkml:trace>
  <inkml:trace contextRef="#ctx0" brushRef="#br0" timeOffset="125469">6622 13752 9733,'14'-18'3276,"-3"5"-744,-32 58-2112,9-20-93,-5 12 1,-1 3-199,4-8-26,4 8 1,1 0-98,3-10-1643,-1 0 0,7-6 2527,11-23-1983,6-20 1,6-14 0,-2 4 818,-4 7 0,0 0 134,6-12 0,3-5 1,-5 2-173,-6-2 1,-2 3 311,-3 5 0,1-4-136,-1-1 0,1-7 1,0 0-1,-2 5 357,1-4 1,0 1 641,1-14 1,1-5 0,-5 33 38,-7 45 0,-1 15-350,1-2 1,1 3 0,-2 2 45,-1 0 0,-1 2 1,0 0-1,2 1-582,0 0 1,1 0 0,1 0 0,3-1-837,1 2 1,3 0 0,1-1 0,0-4-820,4 12 1,1-2 1091,-1-3 1,0 2 0,-1-9 0,2-4 0,-9-26 0</inkml:trace>
  <inkml:trace contextRef="#ctx0" brushRef="#br0" timeOffset="130147">7720 13541 13670,'-8'-26'3276,"1"4"-1018,7 22 1018,-8 2-2317,20 47-752,-10-6-80,6-1 0,3 9 0,-1 1-786,-6-14 1,-1 2 0,-1-1 0,0-2 189,-1-2 1,0-2 0,-1 0 0,1 28 0,-4-23 0,-8-51 0</inkml:trace>
  <inkml:trace contextRef="#ctx0" brushRef="#br0" timeOffset="130821">8230 13596 2275,'-29'21'655,"0"0"0,0-1 1,0 6-1,0 0 0,-2 0 437,-9 3 0,-2 1 0,3-2 0,7-2 0,2 0 0,14-7 2184,16-6-504,21-1-2205,2-5 0,5-2-808,4 1 0,4 1 0,-1 0-1398,7 4 1,0 1-1,5-4 1,-2 0 1824,-14 0 1,-4-2 0,-7-5 0,4-1 0</inkml:trace>
  <inkml:trace contextRef="#ctx0" brushRef="#br0" timeOffset="131420">8482 13900 8409,'6'3'3276,"0"-2"-2853,6-1 159,12-5-86,13-10 0,-3-10-2135,-26-5 1,-2-3 1296,18 10 1,-8 1 100,-29-1 0,-9 9 725,3 25 1,0 10 759,1-1 1,3 4-553,2 18 0,8 1-659,7-15 1,4-1-43,3 6 1,7-5 136,11-17 1,3-5-1451,-6-3 0,2-1 868,26-2 1,-18-1-1,-68 5 1,-13-3-1</inkml:trace>
  <inkml:trace contextRef="#ctx0" brushRef="#br0" timeOffset="132086">8979 13806 3624,'18'-39'3266,"-6"17"-259,-6 22-2105,-5 22 0,-2 9-605,1 2 491,0-4 1,0-2-750,0-14-1409,0 0 989,6-3-496,33-29 1,8-10 1050,-17 17-873,0-6 1,7-5 0,-7 9 1275,-8 16 242,-1 20 0,4 15 0,0 6 0,-7-8 819,-7-5 0,-1 1-1401,5 5 1,5 7 0,-3-2 0,-14-9 2177,-38 1-2247,-2-17-177,9-10 1,-3-3-1631,-3-6 1,-2-2 1574,-3 4 0,3-1 0,3-10 1,25 12-1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1T19:29:33.989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15207 5853 16275,'-48'14'733,"17"-2"1,-3 4-398,3 4 0,-2 4 0,1 0-728,3-5 1,2 0 0,-3 2 466,-6 6 1,-4 2 0,0 2 0,3-2-43,-1 1 1,2 0-1,-3 3-12,5-3 0,-4 4 1,0 1-1,1-1 1,3-4 41,0 1 1,2-4 0,0 1-266,-4 5 0,-1 0 0,10-20-3075,13-37 2776,10-21 585,2 1 325,1 12-443,1 20-2,0 5 384,0 45-102,1-10 174,0 2 0,-1 7 1,-1-2 83,-2 2 0,0-2-258,-1 4 0,5-3 1889,10 4-3147,19-35 1,7-7-67,-8 1 1,3 0-16,2 0 1,5 0 0,-1 1 772,6 4 1,-1 1 0,-23-2-1,-39-7 1,-15 0 0,-1 1 0,-1 1-1</inkml:trace>
  <inkml:trace contextRef="#ctx0" brushRef="#br0" timeOffset="1709">20746 5226 14493,'-5'-10'3276,"1"2"0,3-3-3065,13 34 0,7 14-49,7-2-97,-7-4 0,6 11 0,2 5 0,0-1 0,-3-6-1158,2 1 1,-2-4 0,1 3 1085,0-1 1,2 5 0,0 1 0,-1-2 0,-3-6 34,-3-4 0,-3-3 1,0-1 486,7 14 0,-6-5-515,-13-16-336,-13-17-1011,-13-17 0,-5-8 1310,-2 2 1,-3-1 1150,-5-2 1,-1 0-1244,0 0 0,2 8-498,0 19 632,7 6 36,26 17 0,9 12 1,0-5 42,1 12-652,1-11 1,3 4 0,-1-10 1261,0-11 639,19 6-1042,-7-36-196,17-7-175,-15-7 0,3-10 1,1-1-1,-4 5-32,2 3 0,-1 0 112,-2-9 0,2-10 0,-1 4 0,-8 16 0,-8 20 0,0-13 0</inkml:trace>
  <inkml:trace contextRef="#ctx0" brushRef="#br0" timeOffset="17264">11573 12120 16129,'12'12'3276,"-2"-2"-6553,-13-16 2015,-10-16 3443,-7-15-1531,3-2 0,1-8-568,8 5 0,1-3 0,2 1 208,-1 2 1,1 0-1,3-2-268,2 3 1,2-4-1,2 2 1,-1 3-5,0 5 1,0 3 0,0-1 3,1-1 0,0-1 1,-1-2-30,-4-2 0,-1-3 0,-1 1 0,0 5 10,-1-2 0,0 1 1055,0-5 1,-1-4 0,0 11-1064,-4 9-51,-5-17 11,5 23-3232,-8-17 2353,11 32 840,-1 4 6,-1 1-2214,-28 21 2174,-3 8 71,11-4 0,-4 5 1,2 2-44,1 6 1,2 3-1,1-2 73,4-11 0,1-1 1,2 0 49,-8 20 1,11-14 190,16-31 0,24-35-219,-1 2 1,2-3-3,-3 5 0,1-1-3,-2 2 0,1-2 0,-1 3-3,-1 2 0,-1 1 0,0 0 1,1 0-1,5-7 0,2 4 2019,9 2-1988,3 0-952,-12 24 0,1 5 1243,5 2 1,2 3 1021,10 3 1,2 5-2214,-7 9 0,2 5 0,-3-5-767,0-9 1,0-3 1313,-5 1 0,1 1 0,-10-7 0,-14-7 1,0-11-1</inkml:trace>
  <inkml:trace contextRef="#ctx0" brushRef="#br0" timeOffset="19731">22218 12405 8054,'5'20'3276,"-1"-4"0,-4-15 0,0-12-1638,-2-27 0,-1-9-1476,2 15 0,0-2 28,-1 2 1,0-3 0,1-4-190,0-4 0,1-6 1,-1 0-1,1 6 660,-1 7 1,-1 4-1,1-4-659,-1-1 0,1-4 1,-1-3-1,0 2 1,0 4-22,-3-5 0,0 3 1,0-2-23,2 0 0,-1-2 1,1-1-1,0 5 38,-2-10 1,0 1-10,3 6 1,1-2 0,0 10-39,1 9-68,0 1 51,0 5 61,0 2-3271,0 11 3101,0-2-1857,0 5 1361,-1-1 100,-8 4 398,-4 6-61,-26 14 47,5 5 1,-1 3 1435,7-5 1,0 0-1288,-7 7 0,2 1-6,9-4 0,4-1 2284,-2 4-2401,-6 8 128,25-30 34,1-2 50,2-5 18,39-27-63,-18 12 0,16-11 1,1-4 28,-1-3-20,-9 7 0,-2-1 42,4-8 17,-3 0 139,-13 18-167,-5 6-39,-5 8 61,-4 3 235,1-1 219,0 0-325,1 0-369,-1 0 66,1 1 34,2 0 618,19 14 1,14 12-1,-1-2-335,2-1 0,1 0-210,0 2 0,2 4 0,-3-4 0,-3-5 0,-7-1-632,-5 15-1620,-12-11-1025,-23 13 2457,-6-21 1,29-21 0,19-11 0</inkml:trace>
  <inkml:trace contextRef="#ctx0" brushRef="#br0" timeOffset="29562">14367 9166 12701,'-3'9'3276,"1"-2"0,2-7 0,0 0-2333,10-6-655,11-4 1,6-2-102,9-1 1,3-1-138,-1 0 1,2 0-9,7 1 0,-3 2-37,-17 6 1,-3 1-23,4 0 1,-1 0-18,12 2-3243,-13 2 0,-4 0 2457,2 0 1,-12 0 0,3 0 0</inkml:trace>
  <inkml:trace contextRef="#ctx0" brushRef="#br0" timeOffset="30880">19106 9112 14796,'6'3'3276,"-1"0"0,13-3-2125,13-2 1,4-1-2113,9 0 961,-5 0 0,-2 0 249,-12 2-232,1 0 0,1 1-17,19 0 14,-13 0 0,-1 0-14,14 0-6,-14 0-760,-14 0 766,11-4 0,-22 3 0,16-2 0</inkml:trace>
  <inkml:trace contextRef="#ctx0" brushRef="#br0" timeOffset="37928">14467 8350 10864,'5'3'3276,"-1"0"0,-2-3-1594,-2 0-4119,2-2 2650,-2-5 683,-7-24-756,-4 0-146,-3-3-33,1 15 34,7 17-309,-9 0 224,2 0 46,-8 2 141,-12 12-209,-2 13 107,0 1-49,16-7 1,4 1-25,3-1 33,-4 10 8,7-5 1,1 2 70,-2 5 1604,2-6 0,1 0-1567,-2 11-3348,4-12 3123,0 13 59,4-2 117,19 4-22,-8-8 6,14-5-1,-10-18-5,1 3-5,-2-2 3281,0 2-3177,-7-3-3376,3 1 3134,1 0 148,1-1 46,0-3 111,11-2-78,-1-3-2302,4 1 2280,-3-6 2201,-6-2-2101,15-13 123,-11-5-223,3 0-62,-16 2 34,-5 9-34,-1 4 28,-1-12-6,2 2-16,1-20-12,0 17 6,2-10 50,-1 14-38,-2-3-164,0-18 3428,-3 19-3367,-3-12-26,-12 12 122,-2-3-5,-4-5-330,0-4-2947,10 12 0,-9-2 2490,3 14 1,11 4 0,3 5 0</inkml:trace>
  <inkml:trace contextRef="#ctx0" brushRef="#br0" timeOffset="48127">21846 4732 11519,'3'-9'3276,"0"-24"0,-4 27-2776,-1-20-595,-13 26 33,-3 3-5,-12 4 22,0 5-1594,-4 11 1,0 1 554,2 1-95,2-2 0,5 0 972,14-6-1517,5-2 946,1 1-226,3-5-340,3-3 1579,36 11 1,13 1-74,-12 1 28,-2-4 1,7 3-1,-7 1 1101,-12 1 0,-5 1-1078,11 10 1274,-45 1 0,-14-3-2328,0-20 1,-3-3-253,-5 6 1,-3 2 0,2-3 946,1-3 1,4-4-1,-2 1 1,26-2 0</inkml:trace>
  <inkml:trace contextRef="#ctx0" brushRef="#br0" timeOffset="48362">22241 4434 5557,'31'-29'-73,"-7"5"1338,-14 43 1,-3 11-1204,4 13-609,-6-11 1,0 10 0,1 7 0,-2 1 0,1-2 0,-2-9-547,-1-2 1,-1-5 0,0 5 901,-1 10 1,0 12-1,0-1 1,1-14 0,1-26-1,1-30 1,5-22 0</inkml:trace>
  <inkml:trace contextRef="#ctx0" brushRef="#br0" timeOffset="48894">22265 4921 3675,'-18'-19'1638,"0"0"0,-2-10 1638,49 14-3528,4 8 0,4 1 514,-2 0 1,2 1-627,3 0 0,4 2 0,-1 4-108,-9 5 1,-2 3-1,0 0 570,14-2 0,-3 3 89,-8 7 1,-6 0 2501,-9-3-1973,-4 3-2418,-7-7 3013,-3-2 327,-1-41 0,0-18-1445,3 2-428,-1 6 0,1-6 0,1 8-2000,6 2-1042,15-1 3261,4 48 0,6 14 0,-19-11 0,-55-40 1,31 24-1</inkml:trace>
  <inkml:trace contextRef="#ctx0" brushRef="#br0" timeOffset="49261">23232 4764 11945,'37'3'3276,"-7"-2"-2743,-21-24-693,-31 37 0,-6 15 359,12 1 0,1 3-62,-12 0 1,3 1-10,11 10 1,14-13 196,23-38 0,5-12-3602,1-12 2536,-2 2 1,-12 3-2537,-59 9 2621,18 12 1,-3 11-1,2 4 1,13 4 0</inkml:trace>
  <inkml:trace contextRef="#ctx0" brushRef="#br0" timeOffset="49638">23491 4702 3350,'28'15'853,"0"1"0,3 16 1,0-1 784,-2-15 0,0-3-1081,-3 6 1,-2-9 323,0-37 0,-4-14-330,-3 9 1,-1 1-464,-3-2 0,2 12-1281,19 47-446,-22 16 1,-4 8-1,3-2 1,-2 1 1163,-5-13 1,-2 0 0,-2-7 0,-5-2 0,-3-8-1</inkml:trace>
  <inkml:trace contextRef="#ctx0" brushRef="#br0" timeOffset="50327">24364 4758 5502,'2'-4'3276,"0"0"0,-2 4-2537,1-48 451,0 7-1017,-3-1 1,1 1-880,-2 3 0,-2 10 410,1 26-287,1 2 477,-21 28 111,10-13 1054,-2 5 1,1 1-971,2-6-3313,3-2 3168,5-8 17,5-4 17,0-1 212,4 0-39,3 3 815,20 14 1,5 5-840,-1 1-46,3 2 0,-2 1 3195,-11-2-2570,-11 0 0,-4 1-150,-8 10-332,-12-7 0,-6-7-3501,-29-22 2687,13-1 1,2-3 0,-3-19 0,9 12-1</inkml:trace>
  <inkml:trace contextRef="#ctx0" brushRef="#br0" timeOffset="62601">15547 12637 13872,'2'-5'3276,"-1"0"-559,-5-13-2526,2 14-113,-10-10 40,-17 44-68,12-13 0,-2 2-2,-10 12 0,0 4-23,2-4 0,-3 4-668,4-4 1,-4 5-1,-2 3 1,0 0-1,3-3 658,2-1 1,1-3-1,1 1 1,-3 2-3,2-2 0,-3 3 0,0 1 0,-1 0 0,2-1 0,1-3-53,-2 6 1,1-3 0,2 0 0,1-2-1054,-2 3 1,2-2 0,1-1-547,-7 9 1,4-5-1639,4 2 2457,18-34 1,6-6 0,1-3 0</inkml:trace>
  <inkml:trace contextRef="#ctx0" brushRef="#br0" timeOffset="63392">14638 13225 4745,'-4'-26'3276,"2"8"-358,-2 10-3097,3 8-159,9 28 825,0-4 0,1 5-104,1 13 0,2 9 0,0-2-263,3-8 1,0-1-1,-1-1-118,-4 2 0,0 0 0,0-5 781,5-4 1,-1-9-705,-3-15 161,-2-2 1132,0-1 1121,-7-5-1009,-1 0 1792,47 0-3075,-19 0 0,4 0-186,2 0 0,5 0 0,0-1-637,2-1 0,1 0 0,-3-1-1017,2-3 1,-3-2 982,-3 1 1,-8-2-1,-17-3 1,-11 6 0</inkml:trace>
  <inkml:trace contextRef="#ctx0" brushRef="#br0" timeOffset="74534">26400 5737 15535,'4'3'3276,"31"-6"-1494,-12-6-1110,14-5 0,6-6-45,-11-2 1,-1-3-544,8-4 0,0-4-92,-10 2 1,0-3 0,-5 0-335,-2-7 1,-4 2 209,5 1 0,-5 4-3145,-13-8 1969,-27 37-1296,-24 19 2790,14 1 1,-4 6 0,0 5-20,4 2 0,1 5 1,0 2-1,1-3-165,-6 1 0,1-1 0,13 4-266,17 6 1,9 6 0,9-2-1,8-9 264,16-16 0,12-11 0,1-1 0,-9 5 0,-5 23 0,-4-5 0,1-26 0,0-1 0</inkml:trace>
  <inkml:trace contextRef="#ctx0" brushRef="#br0" timeOffset="74894">27655 5340 9287,'-26'14'504,"6"4"0,-5 6-662,-4 4 1,-6 7 0,-3 2 0,3-3 157,-4 0 0,2-2 0,1 1 0,6 3 0,1 1 0,6-8 0,-3-3 0</inkml:trace>
  <inkml:trace contextRef="#ctx0" brushRef="#br0" timeOffset="75109">27376 5352 16852,'8'-11'3276,"-2"2"-3438,-6 18 352,2 10-424,13 10 1,12 10 0,0-3 233,1-6 0,2-1 0,-7-2 0,-5 8 0,-13-14 0,-20-32 0</inkml:trace>
  <inkml:trace contextRef="#ctx0" brushRef="#br0" timeOffset="75325">28078 5404 7326,'14'-5'1267,"-3"0"1426,0 51-4261,-7-14 1849,-2 4 1,0-2 0,-2-8 0,-8-7 0</inkml:trace>
  <inkml:trace contextRef="#ctx0" brushRef="#br0" timeOffset="75472">28134 4953 8453,'7'47'92,"-6"-42"0,3 24 1,-1 0-1</inkml:trace>
  <inkml:trace contextRef="#ctx0" brushRef="#br0" timeOffset="76124">28537 5099 4342,'22'-3'3276,"-4"0"0,-18 2-2856,0 1-2629,0 16 1996,0-8 871,0 14-798,-3-13 1718,-16 10 1,-3 1-1904,9-6 1042,-15 23 11,58-28-1831,2 2 1,3 2 1491,-1 2 1,-1 1-37,6 4 0,-4 5 19,-11 2 1,-6 3-43,-2-3 0,-12 0-330,-39 4 0,-21-2 0,26-3 0,51-10 0,1-1 0,-39 5 0,0 1 0</inkml:trace>
  <inkml:trace contextRef="#ctx0" brushRef="#br0" timeOffset="76391">29199 4602 11631,'2'45'155,"1"0"0,-1 0 1,1 0-1,-1-2 0,-1-1 1,0-1-1,-3-1-617,-3 4 1,-3-2 0,0-1 461,-1-4 0,-1-2 0,0-3 0,1 0 0,-1-5 0,-7 9 0</inkml:trace>
  <inkml:trace contextRef="#ctx0" brushRef="#br0" timeOffset="76658">28880 5065 5932,'-7'-3'3276,"1"0"-1638,32-2 0,22 1-1170,4 3 0,15 1 0,-11 0 0,-31-3 0,-55-6 0,24 7 0</inkml:trace>
  <inkml:trace contextRef="#ctx0" brushRef="#br0" timeOffset="77825">30077 5270 11054,'-5'-4'3276,"-12"-17"-1998,8 15-1340,-36-2 465,21 21 1,0 5 58,-9 6 0,0 4-1915,4 11 1,5 2 1603,7-10 1,3-1 97,4 0 0,8-7 833,39-25-1410,-20-16 0,3-12 0,2-12 1,2-6-1,1-6 0,0-2 1,0 1-1,-1 3 0,-2 6 1,-3 9 139,6-2 1,-3 7-1,0 0 1,2-8 408,-5 6 1,2-7 0,2-5 0,2-4 0,-1-2 0,1 1 0,-3 2 0,-1 4 0,-4 6 0,-4 7 0,-5 10 630,-3-5-1530,-2 13 556,-1 36 0,-1 30 0,-1 11 1,1-8-972,-1-7 1,0-3 0,1 5 902,-1-3 1,1 6 0,0 2 0,0-4 0,-1-8 0,1 10 0,-1-12 0,1-13 0</inkml:trace>
  <inkml:trace contextRef="#ctx0" brushRef="#br0" timeOffset="78452">30623 5224 11245,'0'11'3276,"0"-2"0,6-8-2206,22-1 1,9-2-1326,-9-1 0,0-2-19,16 3 0,0-5-1365,-9-7 1,-6-5-1639,-4-15 2485,-8 10 1,-6 0 1010,-21-10 637,-22 26 1,-3 17-1262,22 18 0,6 14 0,-3-4-620,-21-4 0,4 3 808,21 9 0,8 12 1,4-7-1,0-26 0,-2-26 1,-1 18-1</inkml:trace>
  <inkml:trace contextRef="#ctx0" brushRef="#br0" timeOffset="78991">30981 5392 12225,'25'-8'1638,"4"29"0,-1 12-3277,-14-5 1,-1 2 1178,3 0 0,1 1 0,-2 0 145,-1 3 1,-4-3 1282,3 16 1942,-7-11-2513,-1-10-861,-5-14 974,2-40-235,-1 3 1,0-6-1094,-1-12 0,1-6 1,1-1 699,1 11 1,0 0-1,1 0 1,-1 1 62,0-10 1,-1 2 0,4 2-10,4 0 1,4 2 0,1 9-16,19-4 6,-17 14 1,2 9 209,13 30 0,-9 15-398,-31-2 1,-6 3-754,15 5 1,-6-4 1013,-45-19 0,7-6 0,51 8 0,4-10 0</inkml:trace>
  <inkml:trace contextRef="#ctx0" brushRef="#br0" timeOffset="79841">31696 5164 10629,'23'2'1638,"2"-1"0,0 0 1638,-9-1-2054,29 0-1054,-12-1-53,6-7-471,-11-1 1,-1-5-207,-2-1 0,-9-5-458,-24-20 1,-9 2 1244,6 11-113,-20 2 0,-2 12 202,15 37 3,8 7 0,1 9 1,2-2-971,-1 2 0,3 0 651,-1-4 0,1 2 1,4-6-3276,11 8 2990,14-56 0,5-14-727,-7 9 0,0-1 1583,11-9 0,-3 0 321,-2 0-95,5 65-601,-3-39 0,7-10 0,-4 9-289,-7 25 0,0-2 9,8-23 0,4-11 0,-11 5-138,-15 11 2437,-6 9-2219,-3 5-1047,-1 12 1,-2 5 1052,-12 12 0,6-14 0,19-35 0,-8-25 0</inkml:trace>
  <inkml:trace contextRef="#ctx0" brushRef="#br0" timeOffset="80457">32499 5168 9195,'1'-7'2593,"0"2"-425,-1 5-5445,8-15 1952,-6 12 2163,4-9 579,-20 49 0,-7 15-1367,9-23 567,-8 21 1,5-8 485,14-37-548,11-16-1375,7-18 1,6-16 0,4-6 0,-3 1 461,-5 11 1,0-1 0,-1-1 0,1-1-1,1-1 358,0 1 0,2-1 0,0-2 0,0 0 0,-1 1 0,-1 1 405,-3 1 1,-1-1 0,0 0 0,-1 3 0,-2 4-1,-1 6-520,2-4 1,-1 10 103,9 9 68,-18 44 1,-9 29 0,-2 3-71,4-16 1,-1 1-1,-1 2 1,-2 2-146,0-7 1,-2 5 0,-1 0 0,0-1 0,1-4-1,3-7 1,0 13 0,1-8 0,-5-11 0,0 0-1</inkml:trace>
  <inkml:trace contextRef="#ctx0" brushRef="#br0" timeOffset="81157">32920 5133 3804,'0'6'3276,"0"-2"0,3-4 0,2 0-1638,25-6 0,7-6-1690,1-10-388,4 3 1,-8-5-2188,-29-18 3763,-36 47 1,-8 8-1002,5-11-1129,6 15 1,-2 9 0,12-1-111,31 20 726,-3-19 0,-1-2 0,-1-2 1,-4-15-1</inkml:trace>
  <inkml:trace contextRef="#ctx0" brushRef="#br0" timeOffset="81491">33163 5166 12018,'8'30'1638,"1"0"0,25 4-1907,0-50 1,2-11 251,-14 14 0,0 0-17,15-13 1,-6 7 33,-22 20 263,-7 32-347,-1-9-1555,-12 13 1,-4 0 982,-1-7 1,23-36-1,10-19 1,1 0 0</inkml:trace>
  <inkml:trace contextRef="#ctx0" brushRef="#br0" timeOffset="81890">33577 5166 8853,'4'-5'2498,"-18"15"-1285,-12 19 0,-3 5-989,0-2-73,-1 2 0,9-5 185,21-22-3613,28 4 1670,2-3-32,-4-3 1,3-1 1361,20-1 1,-65-3-1,-16-1 1</inkml:trace>
  <inkml:trace contextRef="#ctx0" brushRef="#br0" timeOffset="82596">33744 5344 9173,'4'-2'3276,"0"-3"0,-4 5-1477,2-3-1659,0 3 240,8 0 236,-4-1-476,2 1 281,-6-2-186,-2 2-55,5-8-214,0 2-3243,5-6 3095,0-1-1533,6-14 1312,-8 10-454,3-9-762,-17 20 1866,-33 6-124,20 3-22,-21 5 3175,29 30-662,10-11-2480,4 3 1,3-1-230,6-3-725,23 7 1,-40-32 0,5 2 0</inkml:trace>
  <inkml:trace contextRef="#ctx0" brushRef="#br0" timeOffset="83990">26062 7073 15076,'23'-7'2767,"-4"2"-1978,-19 5-1125,-3 0 68,-13 8-63,-24 15 48,18-9 1,-1 0-432,-6 7 0,1 0-1325,-2 8 1680,11-8 303,15-10 762,50 0-2905,-22-2 2356,6-1 0,2 2 588,4 15-477,-10-3 99,-11-1 1,-3 3 561,-5 16-1936,-14-13 0,-9-1 517,-18 1 0,-10-6 368,-5-14 0,-5-6 0,12 6 1,10 21-1,9-25 0</inkml:trace>
  <inkml:trace contextRef="#ctx0" brushRef="#br0" timeOffset="84624">26576 6533 2448,'21'31'819,"-1"0"0,0 0 0,3 7 0,-1 0 155,-3-6 1,-1 2 0,-1 4-447,-3 4 0,0 5 0,-2 1 0,-2-4-498,-1-2 0,-3-2 0,2 2 5,0-1 0,1 2 0,0-1 0,-5-7 551,-3 6 1,-5-19-2116,-11-55 1597,14 22 1232,-5-14 1,5 1-1155,14 16-1689,28 31 1783,-17 0-1879,-2 10 1,-3 2 818,-7-5 1,-7-2 0,-5-37 0</inkml:trace>
  <inkml:trace contextRef="#ctx0" brushRef="#br0" timeOffset="85524">27381 7265 2543,'30'-23'3276,"-4"-19"-1638,-19 5 0,-3-1-1228,2-6 317,-3 10 0,-1 9-727,-2 24 1173,0-1-1033,0 0 2257,-11-5-2464,4 3 3343,-8-3-3311,8 5-357,-16 1 218,2 9 68,-13 2 67,12 5-3238,8-4 2932,4 7-1918,-1 8 2274,-6 15 3,4-15 0,2 0 322,10 13-336,4-12-683,24-23 0,9-9 13,-4-4 1,0-3 669,2 1 0,-1 0 2431,4-2-1333,-42 32-1020,-6 1-5,-7 12-3350,3 1 0,3-2 2457,-1 3 1,17-47 0,9-22 0</inkml:trace>
  <inkml:trace contextRef="#ctx0" brushRef="#br0" timeOffset="85757">27688 7287 11564,'13'0'3276,"-4"0"-6553,-9 0 2536,9-3 2883,-6-21-2452,5-10 0,7-10 1,5 4 152,11 8 0,6 3 1,-8-4-1,-18-7 1,-6-4-1,4 8 1,15 14-1,1 0 1</inkml:trace>
  <inkml:trace contextRef="#ctx0" brushRef="#br0" timeOffset="86340">28241 7113 2000,'0'21'3276,"0"-5"-351,6-15-2466,13-1 117,11-13-1,-1-7-1807,-15-13 1232,15-6 822,-53 26 0,-10 7-324,-8 16-252,10 1 1,2 5-40,2 24-154,13-13 0,8 3-53,24 2 0,14 2 0,-6-4 0,-15-6 0,0-2 0,17-1 0,-1-1 0,0 1 0</inkml:trace>
  <inkml:trace contextRef="#ctx0" brushRef="#br0" timeOffset="86925">28640 7189 10304,'5'-11'3276,"6"-13"-1595,-9 19-1603,6-10-252,-8 14-55,0 1 598,-21 29 7,5-5-3611,-11 16 3414,13-16 34,9-10-73,1-5 101,2-2 2834,12-13-3075,1-8-666,13-18 60,-12 10 1,0-1-1034,2-8 1,1-5 918,-2 1 1,1-5-1,0-2 1,0-1 661,0-3 1,0 0 0,0-1-1,-1-2 713,0 4 0,-1-3 1,1 1-1,-1 0 0,-1 4-221,-1 2 0,-1 3 1,-1 1-1,0 4-434,0-14 0,-2 14-571,-5 25 744,-1 30 1,0 22-541,0-10 0,0 8 0,0 5 1,0 2-1,0-2 0,0-5-453,0 0 1,0-4 0,0 1 0,0 3 272,0 2 1,0 7 0,-1 1 0,1-2 0,-1-5 0,0-9 621,-2 1 0,0-9 0,-1 6 0,-1-13 0</inkml:trace>
  <inkml:trace contextRef="#ctx0" brushRef="#br0" timeOffset="87507">29444 6445 8458,'4'-6'760,"5"29"0,2 26 0,-2 0 155,-4-16 0,-2 0 1,0 6-916,-1-2 0,0 7 0,0 4 0,0 2 0,0-2 0,0-4 0,0-9 0,2 12 0,-1-4 0,-4 1 0,-1 0 0,0 0 0</inkml:trace>
  <inkml:trace contextRef="#ctx0" brushRef="#br0" timeOffset="87907">29767 6754 2857,'1'-10'2409,"0"2"-771,-21 22 0,-8 12 1157,-7 9-2504,10-7 0,5 1 1477,9 7-2933,40-7 0,14-3-474,-9-6 1,2-2 1169,0 2 1,1 1 0,-20-10 0,-31-15 0,-16-8 0,-1-1 0</inkml:trace>
  <inkml:trace contextRef="#ctx0" brushRef="#br0" timeOffset="88543">30324 7004 11721,'8'0'3249,"26"-19"-4888,-26-11 1,-4-2-1639,14-7 3681,-23 5 1,-8 7-327,-19 21-727,0 3 1288,-9 10 408,6 15-889,28 7 1,5 9 0,5-3-930,3-2 1,5 0 1011,1 3 0,2 1 0,3-7-1364,8-13 0,3-7 1123,-1-4 0,-1-4 0,3 0 0,4-2 0</inkml:trace>
  <inkml:trace contextRef="#ctx0" brushRef="#br0" timeOffset="89058">30745 6878 12146,'-2'31'1638,"0"0"0,1 10-287,10-27-1906,14-33 1,3-12-2723,8-5 3061,-8 0 1,-1 11 509,-10 30-90,-11 27 1,-5 9-394,1-8 0,0 2 233,0-1 1,0 2 0,0-2 17,0 4 1,0-2 15,-2-4 1,0 0 1559,0 1 0,-1-2-1302,-7 9-185,-2-15-750,1-15 93,-19-2 0,8-4 0,51-8 0,-17 2 0</inkml:trace>
  <inkml:trace contextRef="#ctx0" brushRef="#br0" timeOffset="89718">31429 6647 10209,'0'-16'1898,"0"2"-1898,0 14-162,0 0 156,-1 7-5,-19 34-376,-5-8 387,10-9 0,-2-1 6,-12-2-3283,13-14 3154,0 1-2476,8-4 2532,7 1 442,34 5 1,9 9 772,-31 24 0,-3 4-1171,26-19 0,-5 1-391,-33 19 0,-16-6 414,-18-29 0,40-11 0,5-2 0</inkml:trace>
  <inkml:trace contextRef="#ctx0" brushRef="#br0" timeOffset="90156">31567 6040 11626,'34'-21'1047,"0"1"0,0 1 1,-4 5-4325,-13 14 871,13 7 4117,8 13-1599,-9 1 0,5 7 0,-6 2 224,-10 2 0,-5 3 1,1 0-91,8-1 0,2 0 0,-10 0-112,-17 12 1,-11-4 55,-17-4-454,-3-12 0,-14 6 0,7-3 0,24-13 0,29-14 1,-36 17-1,1 0 0</inkml:trace>
  <inkml:trace contextRef="#ctx0" brushRef="#br0" timeOffset="90423">31886 6982 11469,'9'40'3276,"-3"-8"-3847,-7-17 571,-2-3 0,5-11 0,-2-2 0</inkml:trace>
  <inkml:trace contextRef="#ctx0" brushRef="#br0" timeOffset="102106">26347 8486 14314,'15'6'1467,"23"-10"1,9-4-1132,-13 2 0,7-2-805,-7 4 1,9-2 0,5 1 0,3-1 0,1 1 0,-1 0 0,-4 1 623,-3 0 1,-2 1-1,0 1 1,0-1-1,4 1 1,4-1-34,-9 1 1,3 1 0,3-1 0,2 0 0,3 0 0,0 1-1,1-1 1,0 0 0,-1 1 0,-1-1 0,-2 1 0,-2 0-1,-4 0-223,12 0 0,-4 0 0,-3 0 0,-1 1 0,0 0 0,2-1 0,4 1 127,-6-1 1,2 1 0,3-1 0,1 1 0,0 0 0,0-1 0,-2 1 0,-1 0 0,-3-1-1,-3 1 154,1 0 0,-4-1 1,-3 1-1,0 0 1,4 0-1,6 0-37,-7 0 0,4 0 0,3 1 0,4-1 0,1 1 0,2-1 0,0 1 0,0 0 1,-2-1-1,-1 1 0,-3-1 0,-3 1 0,-5-1-317,10 0 1,-6 1 0,-3-1-1,-1 0 1,3 0 0,7 1 190,-9-1 1,6 1 0,5 0 0,2-1-1,1 1 1,1 0 0,-1 0 0,-2-1-1,-4 1 1,-6-1 0,-5 1 0,-8-1 7,16 0 0,-9 0-25,-1 0 0,0 0 0,-2-1 776,0 0 1,-5 0-2564,2 0 1787,-23 10 0,-4-16 0,-11 7 0</inkml:trace>
  <inkml:trace contextRef="#ctx0" brushRef="#br0" timeOffset="110387">28136 8197 11071,'9'14'3114,"-2"-3"-2374,-7-11 929,20 32 1607,-12-22-430,13 23-5751,-19-55 2922,-2-1 11,0-18-143,0 10 1,0 1-194,0-8-989,0 9 0,0-2 935,0 2 1,0 0 137,0-3 0,0-1 148,0-7 1,0 1 2304,0-7-2229,1 15-2363,9 27 2116,-4 3-128,11-3 325,22 25-1289,-6 2 1047,6 4-1622,-41 8 1544,-15-20 1450,-18 10-1080,7-9 0,8-6 0,18-11 0,-8 3 0</inkml:trace>
  <inkml:trace contextRef="#ctx0" brushRef="#br0" timeOffset="110987">28718 7855 3159,'1'0'3276,"6"4"0,-31-33 0,16 14-1142,0-7-2056,5 9 782,2-4-2499,14-2 1,6 0-255,2 2 1893,27-4 0,-14 6 0,-55 13 0,9 2 0</inkml:trace>
  <inkml:trace contextRef="#ctx0" brushRef="#br0" timeOffset="111320">29168 7806 10416,'23'9'767,"-4"34"-1587,-41-21 1,25 15 0,-15-27 0</inkml:trace>
  <inkml:trace contextRef="#ctx0" brushRef="#br0" timeOffset="111556">29159 7580 11032,'-34'-7'125,"15"2"0,3 5 0</inkml:trace>
  <inkml:trace contextRef="#ctx0" brushRef="#br0" timeOffset="112421">29286 7752 0,'3'6'3276,"0"-2"-1638,0 22 0,-2 6 665,0 1-121,6 10-2792,-4-36 965,4-36-1290,15-2 4211,4 5-3373,11-6-468,-9 14 492,-8 13 196,-10 7 112,-4 8-11,-4 3 263,0 10-223,-1-1-119,-1 0 914,7-32-1104,-1 0 0,9-27 39,-6 22-117,1 0-22,-2 12 850,22 25-442,0 2-263,5 8-50,-10-8-3227,-16-5 2457,-4-9 1,-2 5 0,-3-12 0</inkml:trace>
  <inkml:trace contextRef="#ctx0" brushRef="#br0" timeOffset="113087">29974 7849 10774,'20'-23'2163,"-4"3"-1732,-15 8-314,0 4 7,-1-1-35,0 5-44,0 1 442,-4-2-672,1 3 23,-6-1 33,-19 14 79,2 3-303,-10 11-1412,60-8 1877,-2-13-1500,8-5 1,1-2 1510,5-5-2324,-8 15 2319,-5 14-448,-7 12-1309,-11-8 1,-2 0 1286,1 7 1,-4-2-1,0-23 1</inkml:trace>
  <inkml:trace contextRef="#ctx0" brushRef="#br0" timeOffset="113253">30282 7929 14157,'19'-39'297,"1"0"0,0 0 0,-1 0 0,5-8 0,-1 1 0,-3 10-3574,0 5 0,-1 8 0,15 12 2457,-7 6 1,2 5 0,-16 2 0</inkml:trace>
  <inkml:trace contextRef="#ctx0" brushRef="#br0" timeOffset="114154">30654 7849 2207,'-4'-13'3276,"1"3"0,3 6-1452,0 3-617,0-3-1258,0 13-1599,2 26-719,14-4 1303,13-32 0,11-12 0,-6 3 1581,11 2-248,-9-11 0,4-8 1,-14 8-268,-20 12-247,-1 3 639,-1 37 1,-2 14-57,0-18 7,-5 6 1,-4 6-1,-3-8-175,-10-10-90,0-4 1,-3-2 836,-2-6 1,1-1-2215,-14 5 1400,11-6 1,1-1-1,7-1 1,1-3 0</inkml:trace>
  <inkml:trace contextRef="#ctx0" brushRef="#br0" timeOffset="115020">26888 12216 15799,'-35'25'546,"0"1"0,9-3 0,-2 5 0,-2 3 0,0 0 0,0-2-331,1-1 1,0-2-1,0 0 1,-1 2 0,-1 1-106,-2 4 0,-2 2 0,0 1 0,-1 1 0,1-2 0,2-2-107,2-2 1,1-2-1,0 0 1,1-1-1,0 0-659,0 1 1,1 0-1,0 0 1,-1-1 0,1-1-165,-10 7 1,0-2 0,1-1 0,3-3 272,3-3 1,2-3 0,10-5 0,10-6 0,37-20 0</inkml:trace>
  <inkml:trace contextRef="#ctx0" brushRef="#br0" timeOffset="115387">25732 12705 13351,'0'28'2420,"0"2"-5697,0 0 3113,1-2 0,-3 7 983,-6 2 0,-4 6 0,-3 2 0,1-1-408,2-5 1,-1-1 0,0 1 0,-1 0-411,-2 3 1,-1 1-1,1-1 1,5-4 901,0 11 1,16-14-764,23-26 0,15-13 0,4 0-575,-3 3 1,3-1 0,2-1 0,2 1 434,-8 0 0,3 0 0,2 0 0,-2 0 0,-2-1 0,-4 0 0,7-2 0,-5 0 0,-3 1 0,2 4 0,-1-1 0</inkml:trace>
  <inkml:trace contextRef="#ctx0" brushRef="#br0" timeOffset="117620">26781 14620 13944,'14'-15'3276,"-3"2"-858,-11 13-2379,-18 3 499,-1 7-379,-9 2 1,-6 4-26,1 3 1,-2 4-1,-5 2-60,8-4 1,-4 2 0,-1 2 0,-2 0 0,2 0 0,3-3-6,-4 3 0,3-3 1,-1 1-1,-3 3-405,5-3 0,-5 3 0,-2 2 0,1 0 0,1-2 0,6-3 0,6-5-646,0 1 0,2-3-32,-9 10 0,-3 1 0,13-16 219,17-21 1,7 19 0,1-6 0</inkml:trace>
  <inkml:trace contextRef="#ctx0" brushRef="#br0" timeOffset="118729">25730 14857 13301,'-4'-7'3276,"1"2"-5564,4 4 2461,9 7 666,13 16 0,1 8-864,-8-1 0,0 1 22,9 5 0,-3-2 829,-11 16-860,-10-30-2262,-2 3 2380,-9 5 2201,-10 10-2285,3-11 123,-1 0 667,42 0-1053,-5-14-628,23 12-748,-13-18 1,-1-2 818,4 3 1,-9-3 0,-40-4 0</inkml:trace>
  <inkml:trace contextRef="#ctx0" brushRef="#br0" timeOffset="119466">25883 15132 11172,'-18'5'3276,"0"0"-5463,6-7 2260,1-1-1100,-9-2 1032,-14-7-444,-1 4 447,9 2 1,-1-1 97,-3-2 0,0 1-128,2 1 0,1 0 912,2-1 0,1 1-750,-5-1-12,14 2-133,4-3 1848,-7-4-2616,-13-2 342,2 2 274,7 4-1647,8 4 1014,14 5 1609,15 13 0,-12-10 0,12 9 0</inkml:trace>
  <inkml:trace contextRef="#ctx0" brushRef="#br0" timeOffset="120120">25353 14831 3406,'-1'-15'2520,"0"4"23,1 9-2621,0 2 1089,7-2-2019,11 2 1234,6 0 609,-1 0 2441,-9 0-2617,-31 8-261,-11 8-202,3-3 0,-3 4-1366,-10 10 1,0 3 1746,10-4 0,2 0-830,-3 8 0,5-1 253,7 0-308,13-3 308,33-5 0,-51-28 0,15 3 0</inkml:trace>
  <inkml:trace contextRef="#ctx0" brushRef="#br0" timeOffset="122804">8469 14650 14029,'4'5'2464,"-1"-2"-1148,-3-3 438,-9-28-584,5 18-4447,-5-19 2034,8 26 198,31 26 1266,-9-6 0,3 1-180,1 1 0,2 2 1,1 0-29,-2 0 0,1 0 0,0 2 248,13 10 1,1 2-1,-26-14-272,-49-26 0,-2 1 2279,51 40-2427,-46-46 0,-20-16 1,17 11-122,30 16 3556,4 9-3244,0 9-3309,2 27 3202,4-21 1,3 2 79,2 8 1,2-1-3,-1-10 0,0-3 53,11 12 863,-16-23-846,-5-14-62,-2-3 0,-4-18-11,1-3-9,0 5 1,1-5-160,1-12 0,0-7 0,1 2-548,-2 8 0,0 1 0,0 0 581,0-8 1,1-1 0,-1 6-261,0 5 0,-5 9-2882,-18 14 0,-1 12 2647,-5 5 0,13 3 0,13-3 0</inkml:trace>
  <inkml:trace contextRef="#ctx0" brushRef="#br0" timeOffset="126169">27285 13927 14376,'-5'-16'3276,"-4"-15"-2223,8 34-174,4 20 1,4 16-1,1 7-620,-4-9 0,1 6 1,0 4-1,0 2 1,0 1-1,0-2 1,0-3-588,0-2 0,0-2 0,-1-1 0,1 1 0,-1 0 0,-1 3 360,0 0 0,-1 3 0,0 3 0,0 0 1,-1-1-1,-1-3 0,-1-5 0,-1-7-1167,-6 15 0,-5-6 1191,-2-5 0,-4 1 0,-2-3-27,0-8 1,-3-2 0,0-1-305,-6 10 1,-1-5-105,0-11 1,5-2 0,11 7 0,16-20 0</inkml:trace>
  <inkml:trace contextRef="#ctx0" brushRef="#br0" timeOffset="134017">23557 12882 12897,'10'-12'3276,"-2"2"-6553,-8 10 2894,0 0 1669,11-27-1415,-23 29 160,-16 11 0,-15 9 1,-9 6-1,1 0 1,9-4 100,8-3 0,4-2 0,-6 4-225,1-1 0,-8 6 1,-4 1-1,0 2 0,1-2 1,6-3-1,8-5-1211,-3 3 0,5-4 909,-8 6 0,3-3-400,3-7-179,12-12 974,2-32 0,8 3 0,22 66 0,4-28 0</inkml:trace>
  <inkml:trace contextRef="#ctx0" brushRef="#br0" timeOffset="134219">22778 13313 8438,'44'-1'252,"0"0"0,0 0 0,1 0 0,-1 0 0,0-1 0,5 1 0,2 0 0,-2 0 0,-9 1 0,-12-1 0,-9 0 0,-6 1 0</inkml:trace>
  <inkml:trace contextRef="#ctx0" brushRef="#br0" timeOffset="136384">22757 12996 11777,'9'0'3276,"-2"0"0,-7 0-2518,1-7 692,-1 5-224,1-5-413,-1 7-673,0 0-73,18 74 123,-8-31 1,0 2-145,-1-10 1,0 1 0,-1 0 20,1 0 0,-1-1 1,0-4 13,-1-2 0,-1-1-11,1 2 0,0-1 1190,3 9-1125,-5-16-96,-3-22 22,-1 0-49,6-1-7,9-10 1,11-8-6,11-10 5,-4 5 1,6-6 11,-5 2 0,5-4 0,-1-1 0,-2 4-4,-5 4 0,-3 2 0,2-3-6,4-4 0,4-3 0,-2-1 0,-5 3-7,-8 4 0,-3 1 0,-1 2-358,1 0 0,0 0 358,8-11 0,-4 4-180,-13 15-3097,-8 7 2457,-5 4 1,4 3 0,1 2 0</inkml:trace>
  <inkml:trace contextRef="#ctx0" brushRef="#br0" timeOffset="137619">23139 12310 12937,'1'-16'3276,"0"2"-6553,-1 14 3190,0 0 1692,7-23-1488,-6 17 2054,6 4-171,-7 43-1605,0-4 1,0 7 0,0 1-234,0-2 1,-1 1-1,0-1-112,1 2 1,-1 0-1,0 0 1042,-2 1 0,0 0 0,-3-3-502,-4 6 0,-3-1-519,2-6 0,-1 3 0,0-2-68,1-8 1,0-2 0,1 2 50,-2 9 1,1 2-1,1-3 8,-1 2 0,2-2-60,2 2 1,1-2-1642,0-16 1,-1-4 1579,1-5 98,3-8 101,-1 0-707,4-26 0,0 28 0,0-8 0</inkml:trace>
  <inkml:trace contextRef="#ctx0" brushRef="#br0" timeOffset="145035">21363 8749 12304,'0'7'3276,"0"-2"-2357,0-5 2357,0 0-3388,10 4 347,-2 0 798,12 4-949,-3-1 51,4-1-7,5 2 1,1 1-1185,-2-4 1,0 0 1085,5 3 1,-2-1 2277,14-3-2219,-8-3 1,2-1-73,-5 0 0,1 0-20,9 0 0,1 0 31,3 0 0,1-1-23,3-4 1,-1-1 1362,-8 4 1,-2-1-1369,8-4 0,-7 1 0,-13 3-3175,0 0 3181,12 1-1,11-2-3,-14 2 0,6-2 0,-3 2-89,-7-1 1,1 0 86,16-1 0,-3 0-1781,-11 2 1792,8-3 1095,-13 3 1,3-2-1102,3-1 1,3 0 0,-4 0-6,-3 1 0,-2 1 0,14-4 0,-6 2-6,-20 5-2201,1-1 2207,21 1-694,3-1 0,3 1 694,-16-1 0,0 1 758,15-1 1,-3 1-759,-18-2 0,6 0 0,-9 0 2202,10-1-2387,-19 2 2955,4 0-6047,-13-1 2184,-1-1 1,-1-2 0</inkml:trace>
  <inkml:trace contextRef="#ctx0" brushRef="#br0" timeOffset="146484">20414 9168 10293,'18'32'3276,"-3"-6"0,-12-24 0,-2-2 0,2 2-1145,-3-13-5408,0-10 3050,0-17 216,2 0 0,1-3 2,1 6 0,0 1 9,-1-2 0,1 2-5,6-5-1,-7 24-72,6-6-225,-5 9 90,3-3 23,-7 14-454,-3 1 392,-16 2 73,-15 11 104,6 2 0,-4 4 1,5-2-1109,-4 9 965,0-3 0,12-6-180,51-29-1904,-10-2 2299,4-3 1,1 0 2106,3 2-2109,14-9-57,-23 15-2171,-9 7 2188,9 1 51,-2 15 50,9 14-319,-4 9-2431,-7-6-483,-1-12 3177,-7-17 0,-9-1 0,-1-1 0</inkml:trace>
  <inkml:trace contextRef="#ctx0" brushRef="#br0" timeOffset="160450">16006 10413 13088,'10'24'3276,"-2"-3"0,-8-20-189,0-12-3743,5-16 1,5-18-1,2-7 1,0 0 0,-2 10-5,1-4 1,2-1 668,-4 11 0,1-8 1,1-3-1,1 1 1,-1 6-1,-2 8 698,3 3 0,0 4-640,5-16 1,2-2-767,-5 9 0,1-3 699,1-2 0,4-7 0,-1 0 0,-2 4 15,-3 8 0,-2 2 0,0-1-148,5-9 1,2-2-1,-5 7 145,-2-1-1,-11 32 6,0 0-12,-1-2-274,1-3 2176,-1 3-2075,0 3 451,0 5-714,-2 0 3706,-16 13-3320,-18 11-97,10-7 0,-3 3 0,0-1 24,-11 7 0,-1 0 97,6-6 1,-1 1 0,5-4 115,7-3 0,2-3-95,-12 4-39,34-17-118,0-5-3120,3-4 2490,10-17-353,4 5 0,2-1 1023,12-14 44,-4 10 0,0 2 62,10-5-882,-13 11 0,1 0 896,0 1 0,-1 0 78,0 1 0,-1 1 165,17-7 562,-3 42 0,7 17 0,-7-3-766,-16-18 0,-2 2-42,16 17 0,4 8 0,-14-6-3277,-21-6 2457,-1-16 1,-3-6 0,-2-19 0</inkml:trace>
  <inkml:trace contextRef="#ctx0" brushRef="#br0" timeOffset="168615">16416 13850 13508,'-2'-2'3276,"0"0"-5234,2 2 3667,-3-12-1846,2 8 300,-2-9 622,14 39 0,8 22-589,-4-16 0,2 4 0,1 0 0,-1 0-163,2 7 1,0-1 0,0 0-18,-1-4 1,2 0 0,-1 0 0,-1-2 67,1 2 0,-2-1 0,-1-3 603,1 7 0,-1-1-674,1 1 0,2 3 0,-3-3 4,-3-1 0,-1-1 1463,3 1 0,1 0-1480,-2-6 0,0-2 0,-4-7 0,1-3 6,2 4-6,-10-23 33,-3-1-145,2-2-266,-33-16 0,-19-12 269,13-4 0,-1-1 109,5 12 0,-3 0 0,3 0 705,-4-14 0,9 8-671,17 19-3311,3-1 3139,6 8-69,2 0 193,24 17 0,13 9-1118,-11-9 1,0 0 1134,2 2 1,3 2 0,-3-3-1,0 0 0,-3-2-3,4 3 0,2 5 2274,-13-11-1507,8-2-672,-13-19 23,10-12 1520,7-13 0,6-6-1568,-8 12 1,1-1-1,0 0-132,3-3 1,0-1-1,-1-2-758,-8 4 1,0-3 0,-3 1 0,-4 5 272,-5-1 1,-4 2 0,2-9 0,-5 5 0,-13 17 0</inkml:trace>
  <inkml:trace contextRef="#ctx0" brushRef="#br0" timeOffset="170920">19152 14316 15860,'-14'-12'3276,"2"3"-2356,12 9-394,0 0-453,0-7 515,8 17 162,6 3-495,6 8 1,9 12-1,5 6 1,0 0 0,-4-6-242,1 2 1,-2-2 0,3 2-24,0 0 0,4 5 0,2 0 0,-3-3 1,-7-6 5,2 0 0,-7-7 53,1-1 57,-39-34-270,-17-17 1,-9-3-1,11 17 1,-1 1 0,0-1 130,-1-6 0,2-3 1,-1 7-53,-8 6 0,6 11-17,13 14 95,1 3-44,6 10 89,7 5 0,6 5 62,14-5 0,4-1-1740,-11 5 1,2-3 1723,14-8 0,3-12 111,9-27-128,-4-3-40,-11 0 0,0-2-23,11-14 62,-7-9 1,-3-5-124,-9 16 0,-2-2-1014,1-5 0,-1-3 0,-3 4 503,-4-11 0,-4 11 0,0 33 0</inkml:trace>
  <inkml:trace contextRef="#ctx0" brushRef="#br0" timeOffset="177754">15790 17061 3938,'27'-30'1638,"1"0"0,-2 8-546,-6-2 0,3-5 0,-1 2 524,-1 6 1,1 1-1466,12-11 0,4-5-91,-10 7 0,3-3 1,0 0-1,-2 1-29,1 0 1,-1 2 0,0-2 323,-2 0 1,2-2 0,-3 1-1,-4 6-330,-6 4 1,-2 1 391,8-12 0,0-1-420,-8 13 1,0 0 1499,3-9 1,0 1-1560,-3 6 1,-2 3-180,4-15-173,-8 16-410,-6 10-56,-17 12 539,-17 15 268,4-3 0,-3 3-84,-5 7 1,-1 3-155,8-5 1,0 1 0,1-1 125,-1 2 1,3-2 178,3 1 1,4-8-3272,11-15 2114,39-31 1922,5 19 0,14 3 0,3 5 0,-6 8-759,-3 19 0,-4 10 0,2-11 0,1-23 0,4-11 0,-4 1 0,-13 12 0,-21 25 0,0-1 0</inkml:trace>
  <inkml:trace contextRef="#ctx0" brushRef="#br0" timeOffset="192696">20991 8256 10522,'16'4'2762,"-3"0"-2432,-13-4 12,0 0-2560,0-15 2503,0 9 978,-9-23-1319,-23 8-2207,-2-3 2266,10 12 0,1 2-65,-9-1-318,2 4 740,-4 6 0,-7 3 0,5-1-360,-6-1 2,5 1 0,-6 1 0,4-1-240,9-1 0,2 0 1824,-3 0 1,-1 0-1621,-19 0 1,3 0 27,-1 0-112,12 0 1,4 0 61,15 2 39,-28 2 12,23 1-1634,-15 8 1,-1 0 1484,6 0 151,0 0 0,4 1-8,11 2 11,-6 9-3,9-2 0,0 1 3,-4 7 6,3 10 106,16-25 162,11 17-235,1-1 1599,-2-10 0,4 1-639,15 8 1,2-2-715,0-1-173,-1-4 0,1-4 129,-2-12 5,4 3 224,11-3 1,6-2-221,-11-3 1,2 0-1,-2-1-237,-4 1 0,-1 0 1,0-1-1107,2-2 1,1 0 0,-4 0 1065,-7 0 0,-1 0 27,3-1 0,1 1 3,11-2 0,4 0 27,1-2 1,2-1 4,-11 0 1,0-1 0,-2 0-36,7 0 0,-3-1-1129,2-3 1,-6 1 1212,-5-2 2246,2 0-2246,-12 2 22,-10-3-672,-6-26-396,-14 4 1,-8-6 0,0 4-37,2 1 1,-3 2 619,-17-6 0,-6-2 0,24 17 0,28 20 0,2 7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1T19:35:03.786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5439 4339 11070,'21'-14'1638,"0"-1"0,12-8-540,-34-1-1160,0 18 1193,-2-17-1439,-3 31-2969,-5 10 3434,-1 7 0,-5 7 0,0 3-386,-1 4 0,0 3 1,-2 3-1,1 2 264,3-10 1,0 3-1,0 0 1,0 2 0,0 0-1,1 0-33,0 2 0,0 1 0,1 0 0,0 1 0,2 0 1,1 1 5,1-4 0,2 0 0,0 1 0,1 1 0,1-2 0,1 0 0,2-1-33,1 6 1,3 0 0,0-2 0,2-1-1,-2-1 39,-1 2 0,0-2 0,0-2 0,2-4 17,8 19 0,1-24-351,-10-33-2957,1 0 2450,-2 3 1,0 0 0</inkml:trace>
  <inkml:trace contextRef="#ctx0" brushRef="#br0" timeOffset="2134">5492 11193 12612,'-4'1'2974,"1"0"-2862,3-1-17,-10 0-3372,7 0 3188,-9 0 1295,11 0-1290,-24 25 115,7 2 1,-2 5 0,0-1-32,-2 0 0,1 1-756,1 1 0,-1 3 0,4 1 812,5 0 0,3 1 0,1 0-29,1-1 0,1-1 0,1 2-23,-2-1 0,0 2 0,1 1 1,1-1 11,2 0 1,1 0 0,1 0 0,0 3 118,0-2 1,0 3-1,1 0 1,0-1-1,1-3 662,-1 8 1,1-3 0,0 2-728,0 2 0,0 5 0,1-2 0,1-9 126,2-3 1,1-4 73,0-1 1,0 1 0,0-4-143,0-2 1,-1-3 1509,1 1 0,0-6 1638,-3-14-6050,-1-5 2802,0-1-28,-13-17 0,-3-4 0</inkml:trace>
  <inkml:trace contextRef="#ctx0" brushRef="#br0" timeOffset="7202">19337 11554 6889,'5'0'2694,"-1"0"-1380,-26 0 1,-16 2-727,-4 11 0,-7 6-318,12-8 0,-5 1 0,-2 1 0,-3 1 0,-2 2-340,10-1 1,-2 2 0,-1 1-1,-2 1 1,0 1 0,-2 0-1,-1 1 1,-2-1 90,9-4 0,-1 1 0,-2 0 0,-2 1 0,-1 0 0,0 0 0,0 0 1,0 0-1,1-1 0,0 1 0,2-1 0,1 0 0,2-1-149,-8 4 0,2-1 1,2 0-1,1-1 1,1 0-1,-1 0 1,0 0-1,-2 0 68,0 0 1,-3 1 0,-1 0 0,-1 1 0,1-2 0,3 0 0,4-2 0,6-2 0,8-3-1580,-7 4 1,10-4-1639,-1-2 2457,1-4 1,29-11 0,4-2 0</inkml:trace>
  <inkml:trace contextRef="#ctx0" brushRef="#br0" timeOffset="7910">17510 11799 3927,'-19'0'3276,"3"0"-486,-22 11-2336,15 7 279,-6 7 1,-7 8-1,2 3-268,10 0 0,2 3 0,0 1 0,1-2-41,-6 4 0,0-1 0,2 1-305,5-5 0,-1 2 0,4-2 0,4-8-902,4 2 1573,1-2 848,35-10 0,20-3-2294,-6-5 1,8-1-1,5-1 1,-2 0 0,-4 0 357,-8 0 0,-3-1 0,-1 0 0,4 0 0,7 1 0,7 0 0,-1 0 0,-8-3 1,-14-2-1,-9-4 0</inkml:trace>
  <inkml:trace contextRef="#ctx0" brushRef="#br0" timeOffset="49163">9102 11673 17530,'-18'-18'53,"-7"0"0,-5 0-62,-5 0 1,-3-1 5,-1-1 1,0 2-18,4 4 0,1 3-845,4 2 1,2 2 864,0-1 0,-1 1 758,-3-2 1,-1 0-863,-6-3 0,-1 0-142,-5-1 0,0 0 204,10 2 0,0 1 523,-5 0 0,1 1-697,7 4 1,-2 3-341,-9 1 1,-5 2-1,2 1 522,0-2 1,1 1 20,3 1 0,-2 2 0,4 1-32,0 4 0,3 2 39,-1-2 1,-3 4-58,5 1 0,-3 3 0,-1 0 0,5-1-729,-4 1 0,3 2 747,-1 7 0,-1 6 1,10-1 782,15-8 1,4 2-739,-8 12 0,2 0 263,4-8 1,1-2-180,-2 4 2268,4-11-2352,8-23-291,0-25 89,0-7 1808,0 8 1,0-2-1716,2 1 0,0 1-182,7-22 179,1 11-28,3 6-516,5-5 432,-11 18 134,6-9 112,-13 25-100,0 3-840,-4 1 688,-11 13 101,-5 13 112,-3 10-1622,10-9 1,2 1 1591,-3 16 408,7-13 0,1-1 76,1-1-286,4 0 40,6-23 33,4 0-2246,31 17 2089,2-1 129,-6 1 0,-2 0-196,-6-7 0,1 7 0,-35-27 0</inkml:trace>
  <inkml:trace contextRef="#ctx0" brushRef="#br0" timeOffset="50795">8923 11703 12090,'-3'3'3276,"0"0"-2451,3 0-467,2 5 333,24 16 1,9 5-605,-13-9 0,0-1-17,13 9 0,-2-3-3347,-5-5 3664,-26-20 781,2-8-995,3-8-83,2-13-37,-2 1 0,1-6-750,-3 1 1,-1-3 0,0 2 724,1-1 0,0-1 1173,0-12 1,-4 7-1001,-3 21-2396,0 2 2240,-3 7 33,2 7-78,-1 2 1910,1 2-2117,1 0-2728,1 0 2386,-3 6 2094,-4 12-1721,-4 9 0,-3 5 176,1-5 0,-1 1 0,-1 6 0,-1-1 2,-1-5 1,0-5 395,-6-2 39,-8 1 129,-6-32-566,15 5 3276,-9-10-3199,17 12-128,-9-1 51,-3 2-291,-5 0 291,9-9 0,9 12 0,9-6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1T19:36:32.235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17466 13788 12645,'10'0'3276,"-21"-27"-6553,-13 11 2478,4-3 0,-5 1 1235,-5 9 0,-6 3 0,3 1-439,2-1 0,-3 2-354,-1 1 1,-6 0 0,-1 1 0,5 1 325,-8-1 0,2 3-5,-3 2 1,-4 1 0,3 3 10,10 0 1,2 1 0,-2 4-24,2 3 0,-2 4 1,1 2-1,2 2-4,-2 9 0,4 3 0,1-1 783,1-5 1,2-1 0,5 1-732,2 12 0,10-2 11,17 4 22,1-19 1,3 1 1604,2 5 0,4 1-1465,2-3 0,4 0 1,2-1-100,5 0 1,3 0 0,-2-2-56,5 8 1,-1-3 30,5-3 1,-3-6-3328,-12-8 3358,19 5 148,-9-6 1,7-5 89,-1-6 0,6-4 0,3-3 1,-1 0-84,-1-2 1,1-3 0,0 0 0,-1 0-221,-2 1 1,0-1 0,-2 0 0,-2-2 20,7-6 0,-3-3 1,-9 5 651,-6 1-1238,-7 2 0,0-1 728,4-8-174,-9 0 1,-2-5-90,-3 2 0,-2-3-59,2-9 1,-1-5-568,-3 9 1,-2-1 0,-11 2 492,-24 7 0,-12 3 0,16 0 1,36-11-1,1 5 0,-51 9 1</inkml:trace>
  <inkml:trace contextRef="#ctx0" brushRef="#br0" timeOffset="1840">9139 13742 4258,'-39'-16'819,"-1"0"0,-3-1 0,-3 0 0,3 2 539,5 3 1,1 1-1389,3-1 0,-1-1 0,0 7 380,1 14 0,0 6 0,5 3-376,4 1 1,2 6 109,2 4 1,-4 6 0,1 6-1,3 3 1,6-1-190,8 5 1,6 3 0,5 2 0,-1-2 0,-3-1 895,-6 1 1,-3-1 0,1-2 0,7 1-762,5 3 1,3 1 0,7-3 0,7-8 5,7-13 1,9-6-1,1-3 1,-6-2-35,1 4 1,0-1-821,-1 1 1,5 3 0,1 0 0,-2-3 880,4-2 1,-1-2-1,-3-3-4,1 0 0,-1-1-44,-1-1 0,3 2 0,-6-4-2160,8-5 2621,-3-8 106,-12-7 1,1-4-401,-1 6 0,1-5 281,5-17 0,1-10 0,-6 3-399,-10 12 1,-2-2-359,0-6 1,2-7 0,-2-1 0,-6 5 298,-6-7 1,-7 2 512,1 1 1,-4-1 0,-10 0-518,-5 14 1,-8-1 0,-5 1 0,-3 1 0,3 2 0,3 1-2,-6-6 0,3 3 0,-4-1 0,2 6 0,-4-2 0,-1 1 0,4 3 0,8 6 0,-8 1 0</inkml:trace>
  <inkml:trace contextRef="#ctx0" brushRef="#br0" timeOffset="4847">18136 7291 4370,'3'-7'3276,"-1"2"-2457,-17-18 0,-17-16 0,-6-2 0,8 8-293,7 10 1,0 1-224,-4-5 1,-4-8-1,-4-2 1,1 3-1,3 10-368,-13 5 1,1 9 322,9 0 1,0 1-1,-2 5-396,-12 11 0,-3 7 0,4 2 135,0 0 0,3 4 551,8 6 1,0 4-1,5 0-548,4-1 0,3 4-403,1 0 1,-2 6 0,1 1-1,4-1 358,1-2 0,3 0 1,2 5 73,4-4 1,1 5 0,0 3 0,1 1 0,2-4 0,3-5-376,3 1 1,4-4-1,2 1 371,1 2 0,2 3 1,2-2-1,4-7-757,12 1 1,5-7 759,0 1 0,7-2-60,-5-9 1,9 0-1,2 0 1,-2-1 0,-4-2 169,-3 0 0,-3-2 0,3-1 271,8 1 1,7 0 0,-2-2 0,-10-5-262,-11-5 1,-1-6 385,12-8 0,8-6 0,1-6 0,-7-1-359,-14 3 0,-4-3 0,0-2 1,1-2-183,3 2 0,3-2 1,1-1-1,-1-2 0,-4-2 1,-5-1 225,-5-4 1,-1-4 0,-4-1 0,-5 0 0,-6 2-1,-8 4-219,-11 5 0,-13 4 0,-5 1 0,-2 1 0,4 0 0,10-3 0,9-12 0,10-2 0,-1 2 0,-12 10 0,-21 23 0,0 1 0,0 0 0,0 0 0,0-1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1T19:36:58.880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8003 10461 12539,'5'0'969,"-1"0"-553,18-22 0,12-20 1,-2 3 146,-5 8 0,1-2-433,-1 1 0,3-5 0,2-1 1,0 1-616,2 0 0,0 1 1,2 1-1,0 1 211,0 3 1,2 1 0,-1 1 0,-1 0 0,-4 0 0,0 0 0,-1 1 0,-1 3 0,3 3 0,-1 1 0,0-1 0</inkml:trace>
  <inkml:trace contextRef="#ctx0" brushRef="#br0" timeOffset="594">8591 9403 13437,'7'4'3265,"-1"-12"-3220,18 12 0,10 6-23,6-2 0,5 0 1,-1 2-1116,-9-1 1,-2 2 0,2 2 888,4 0 1,5 1 0,-5 4 0,-11 6-36,-16 14 0,-13 7 0,1-3 393,7 2 0,-4 0-187,-10 3 0,-7 4 0,-3-9 89,-4-12 0,-1-5-78,1 0 1,1-1-1102,-1 1 0,1-7 1123,8-13 0,-3 7 0,23-30 0</inkml:trace>
  <inkml:trace contextRef="#ctx0" brushRef="#br0" timeOffset="15763">13197 6451 12163,'-5'-12'1638,"-10"-8"0,-4 1-1043,1 12-601,-8-2 1,-8 5-651,-3 15 1,-10 11-1,-3 5 1,2 0 0,8-4-234,7-6 0,4-2 1,-5 2 649,-7 5 0,-9 5 1,-1-1-1,6-2 1,13-9-768,8-6 1006,9-3 0,12-6 0,4 0 0</inkml:trace>
  <inkml:trace contextRef="#ctx0" brushRef="#br0" timeOffset="16358">12488 6553 2303,'-37'-9'3276,"7"2"-3461,21-5-459,8 23 1500,1 25 0,0 16 1,3-7-673,1-20 1,1 0-274,0 24 1,0 8-1,8-20-303,33-33-1247,-5 3 1,7 0 1611,2 0 0,2 0 1,-28-4-1,-51-6 0,-21-4 1,4 0-1,0 0 1,-1 0-1</inkml:trace>
  <inkml:trace contextRef="#ctx0" brushRef="#br0" timeOffset="33490">9258 6120 13401,'-7'0'3276,"2"0"-1774,-2-6-1564,5 4 398,-6-4-28,8 6 1065,0-2-975,12-3-337,20-7 2,0 4 1,8 0-1,4 0-52,-8 3 0,5 1 1,1 0-1,-1 0 0,-1 0-364,0-1 1,-1 0 0,-1 0 0,2 1 350,9 1 1,4 0 0,-4 2-1,-7 1-4,-10 1 1,-1 0 18,8 1 0,5 0 0,-5 0-142,-7 0 0,-2 0 146,15 2 0,-5-2 39,-11-2-146,-4 0-389,-30 0 1,34 0-1,-29 0 1</inkml:trace>
  <inkml:trace contextRef="#ctx0" brushRef="#br0" timeOffset="38224">18050 6337 11351,'0'4'3276,"0"0"-1623,0-4-813,3-24-4117,-3 18 2885,3-19 2569,1 25-1802,0-1-202,7-2-21,2-1-46,8-2 252,28-3 1280,-13 3 0,7 1-1211,-7 0 1,7-1-1,4-1 1,2 1 0,-3-1-1,-5 2-966,0 0 0,-5 0 0,1 1 0,3-2 566,1 1 0,5-1 0,2 0 0,-2 0 0,-3 0 0,-6 1 23,9-1 1,-5 1-830,-8 1 1,1-1-1,-1 1 786,1 1 1,1 1 0,-2 0-11,16-3 0,-1 3-3,-1 4 1,-4 3-1078,-12 1 1,-2 0 1082,8-1 0,-15 3 0,-18-14 0</inkml:trace>
  <inkml:trace contextRef="#ctx0" brushRef="#br0" timeOffset="44690">20246 10167 4559,'0'3'3276,"0"0"-2488,-10-32 1609,-9-2-2210,6 5 0,-3-3-44,-10-5 0,-7 0 126,4 7 1,-4 0 0,-6-4-277,6 5 1,-5-3-1,-2-2 1,-2 1-1,-1 0 1,1 2-65,0 3 1,0 1 0,-2 1 0,1 1 0,1-1 0,0 0 41,5-1 0,0 0 0,1-1 0,1 1 0,1 3 1,1 3 72,-20-6 0,2 5 1,22 17-45,34 23 0,11 9 702,-2 0 0,2 4 0,1 0-686,3 2 1,2 1 0,-1-1 921,-3-5 1,-1 0-1,-1-4-885,4-1 1,-7-8 1469,-10-14-1227,-2-3-296,-1-1 252,3 0-408,9 0 100,17 2-124,18 7 107,-17-3 1,3 2-437,6 2 1,4 4 0,-17 0 508,-23 8 0,45-5 0,-9-7 0,-50-8 0</inkml:trace>
  <inkml:trace contextRef="#ctx0" brushRef="#br0" timeOffset="45588">20422 9854 12864,'-9'3'3276,"1"0"-2288,27-24 1,21-11-913,-1 12 1,7 1 0,2-2-61,-8-2 1,1-2 0,1 0 0,0 3-696,-3 5 1,1 1 0,-1 1 0,-3 1 654,-1 0 0,-3 1 0,-3 1 187,-4 1 0,-4 0-1490,21-12 532,-12 6-1843,-11 5-639,-21 12 2184,-4-3 1,-2 0 0</inkml:trace>
  <inkml:trace contextRef="#ctx0" brushRef="#br0" timeOffset="45988">20901 9363 11609,'27'-9'3276,"-3"1"-3231,-15 16-45,0 1-3277,8 15 2538,-5 6 1435,-5 9 0,-4 5-651,-3-8 0,-2 0-264,2 4 0,-2-2-940,-7 5-1042,4-27 1633,-7 4 1,14-21 0,1-1 0</inkml:trace>
  <inkml:trace contextRef="#ctx0" brushRef="#br0" timeOffset="50822">17896 11294 13810,'-11'17'3276,"2"-2"-1477,12-14-1676,4 0-2817,39 5 3509,-19-3 0,5-1-518,3 0 1,6-1 0,5 1-1,1-1 1,-4 0-223,4 0 1,-2 0 0,0-1-1,2 1-320,-5-1 0,2 0 0,0 1 0,-1-1 0,-4 0 247,9 0 0,-4 0 0,-6 0-2,-12 0 0,-1 1 47,16 1 1,4 1-3,-4-1 0,7-2-38,-9 1 1,8-1 0,3 1 0,-3-1 0,-5-1-8,-1 1 0,-5-1 0,3-1-2,4 1 1,5-1-1,-2 1 1,-8-1-2,-11 0 1,-3 0-4,25-2-13,-17 1 0,4-1 1,1 0-306,6 0 1,3-1 0,-2 0 319,-7 1 1,-2 0-1,1 0-224,1-1 1,-1 1-1,0 0 219,11-1 1,-1 0 0,-11 2 0,1 1 6,0-1 0,2 0 0,1 0 563,0 1 1,-1 0-1,-2 0-561,6-1 0,-3 0 0,2 1 0,-4-1 0,-2-1 0</inkml:trace>
  <inkml:trace contextRef="#ctx0" brushRef="#br0" timeOffset="54122">18208 11965 13670,'-6'0'1638,"-18"-9"0,-10-6-1014,1 1 1,-6-4 0,-2 0 0,3 1-601,1 0 0,1 1 1,-6-1-494,5 3 1,-6-2 0,-3-1 0,-2 0 0,0 2 0,4 1 0,4 3-132,-3 3 0,6 2 0,-1 2 0,-3-2 583,-3-2 0,-3-2 0,-2 0 1,-1 4-1,1 4 65,7 5 0,0 3 1,-1 3-1,0 2 1,1 0-1,0 1-59,-2 1 1,1 2 0,-1 0 0,1 1 0,1 0 0,1 0 7,-3 0 1,2 0 0,0 0 0,0 1 0,1 0-26,-4 3 0,-3 2 0,2 1 0,5-3 0,9-4-23,-10 9-493,6-1 0,1 2 524,13-7 1,2 1-670,0-2 1,0 2 659,-10 17 1,1 0 28,11-12 0,1-1 0,-10 15 0,0 1 191,9-10 1,2-1-192,-4 0 0,6 6 70,15-1 0,6 9 0,5 6 1,1 0-1,0-4 0,-3-6-48,-3-4 1,0-5-1,3 5-16,1 1 1,3 7-1,2 3 1,1-1 0,3-6-1,0-10 147,10-6 0,2-10 1,1-1-33,0 1 0,0-1 1,2 0 367,3 0 1,4 1 0,0-2 0,0-1-441,-3-3 0,0-2 0,1-1 0,4-1 54,0-3 1,4 0 0,3-2-1,1-1 1,0-2 0,-1 0-74,-8-2 1,1-1-1,0-2 1,0 0-1,0 0 1,-1 0 0,0 2 12,3-1 1,1 2 0,-1-1 0,-1 1 0,0-2 0,-3 0-4,3-4 0,0-1 1,-2-1-1,-4 0 0,-5 1 156,6-4 0,-6 0 84,0-1 0,0-3-64,-6 1 1,-1-2 0,-1-4-173,-3-4 1,-3-2 0,-3-7-101,-8-2 0,-2-6 0,-3-4 0,-1 2 0,0 5 9,2 0 1,0 3-1,-4-2-85,-2 2 0,-2-5 0,-2 0 0,-2 3 0,-2 9-275,-11-2 0,-5 8-990,-2-4 0,-9 4 1397,-5 11 0,-11 2 0,0 3 0,8 1 0,6-1 0,1 4 0,-11 4 0,0 0 0,0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1T19:38:24.798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3424 4666 16868,'9'4'2191,"-2"-2"-2191,-7-2 3276,582-27-3745,-533 25 1,-6 0 0,-3 0 0,0 1 0,2-1 0,4 0 0,7 0 436,-17 1 1,3 0 0,3-1-1,3 1 1,1-1 0,3 0-1,1 1 1,1-1 0,2 0-1,0 0 1,0 0 0,1 1-1,-1-1 1,0 0 0,-2 0-1,0 0 1,-2 1 0,-2-1-1,-2 0 1,-3 1 0,-2-1-48,17 0 0,-4 0 1,-3-1-1,-2 1 0,-2 0 1,0 0-1,1 0 1,1 0-1,2 0 98,-5 0 1,2 1 0,1-1 0,0 1 0,0 0 0,0 0 0,0 0 0,0-1 0,-2 1-1,-1-1 1,-2 0 92,5 0 1,-1-1 0,-2 0-1,0-1 1,-1 1 0,-1 0-1,-2 0 1,-2 0-32,8 0 1,-4 1 0,-1-1 0,0 1 0,3-1-60,1 0 1,3 0 0,0 0-1,0-1 1,1 1 0,-3-1 0,-3 1 0,0-1 1,-1 1-1,-1-1 0,-1 0 1,-1 1-9,10-2 0,-2 0 1,-1 0-1,-2 0-1,-5 0 0,1 0 0,-4 1 0,-6-1-36,17-5 22,0 2 0,-60 7 0,10-1 0</inkml:trace>
  <inkml:trace contextRef="#ctx0" brushRef="#br0" timeOffset="1298">9394 6692 5372,'45'10'1092,"1"1"0,-2-2 0,10-2-728,-20-6 0,5 0 0,5-2 0,4 0 0,3-1 0,1 0 0,0 0 0,-1 0 0,-2 0-37,-3 0 1,-1 0 0,1 0-1,1 0 1,-1 0 0,1-1-1,0 1 1,-1-1 0,1 1-1,0-1-132,1 1 1,0 0 0,0 0 0,1 0-1,-1 0 1,1 0 0,-1-1 0,0 1 0,0 0-1,-2 0-171,4-1 0,0 0 1,0 0-1,0 0 0,-1 0 1,-1 0-1,-2 1 0,-3-1 1,-2 1 28,4 0 1,-5 1 0,-1 0 0,1-1 0,4 1 95,-2 0 1,2 0 0,3 0-1,2 0 1,0 0 0,0 0-1,-2 0 1,0 1-123,-1-1 0,0 0 0,-2 0 1,1 0-1,0 1 0,2-1 1,2 0 72,-6 1 1,2-1-1,1 0 1,2 1 0,0-1-1,0 0 1,-1 1-1,0-1 1,-1 0 0,-2 0-93,3 0 0,-2 1 1,0-1-1,-1 0 1,-1 0-1,0 0 0,0 0 1,0 0-3,2-1 0,-1 1 1,-2 0-1,2 0 1,0 0-1,2-1 1,4-1 5,-8 0 0,2-1 0,2 0 0,2-1 0,1 0 0,0 0 1,1 0-1,1-1 0,-1 1 0,0 0 0,-1 1 0,0 0-12,-2 1 0,0 0 0,0 1 0,-1-1 0,1 1 0,0 0 0,0 0 0,0 0 0,-1 0 0,0 0 0,0-1 0,0-1-72,2 0 0,-1 0 0,1-1 0,-1 0 0,1 0 0,-1-1 0,-1 1 0,0 0 0,0 1 1,-1 0-1,0 1 72,3 0 0,2 1 0,0 0 0,0 1 0,-2 0 0,-2 0 0,-3 0 0,-3 0 0,-5 0-2,12 0 0,-9-1 0,5 1 296,-6 0 1,3 0-1,1 0 1,3 0-1,3 1-272,-5-1 1,5 1-1,2-1 1,2 1-1,0-1 1,-2 1-1,-3-1 1,-3 1 104,2-1 0,-5 0 0,-1 0 0,0 0 0,5 0-94,1 0 1,6 0 0,2 0-1,0 0 1,-4-1 0,-7 1-1,-11-1 1015,14-5-1144,-8 3 1,-11-3 910,-32-3 0,3 6 0,-14-4 0</inkml:trace>
  <inkml:trace contextRef="#ctx0" brushRef="#br0" timeOffset="5484">10559 9064 14342,'5'4'3232,"-1"0"-2431,-4-4 1076,0 0 772,63 1-2222,-24-5 1,6-3-1,4 1-408,-9 2 0,2 1 1,2 0-1,6-1 1,5 0 97,-19 2 1,5-1-1,3 1 1,3-1 0,2 0-1,1 0 1,2-1 0,1 1-1,-1 0 1,0 0 0,-2 0-1,-1 0 1,-3 0 0,-3 0-1,-3 1-353,11-2 1,-5 1 0,-3-1-1,-2 1 1,1-1 0,3 1 0,4 0 243,-4 1 1,4-1 0,4 1 0,3-1 0,0 1 0,1 0 0,-1-1 0,-3 1-1,-3 0 1,-4 0 0,-7 0 0,-6 0 7,6 0 1,-9-1 0,1 1-852,14-1 0,3 1 0,-3 0 835,-9 1 0,-2-1 0,1 1 4,9 0 0,1 0 0,-5 0-855,-9 1 0,-2 0 854,13 0 0,0 0 107,-15 0 0,1 0-85,14 1 0,-3-1-1183,-15 1-2119,18-1 2457,-30-2 1,6 1 0,-9-2 0</inkml:trace>
  <inkml:trace contextRef="#ctx0" brushRef="#br0" timeOffset="47993">2424 11629 11430,'4'4'2963,"-1"-1"313,-3-3-2615,5-1-78,16 0-158,4 0 1,5 1-1755,15-1 0,6 2 1571,-8-2 1,2 1 0,2-1-124,-9 0 0,0 0 0,2 0 0,5 0-299,-5-1 1,5-1 0,3 1 0,1-1 0,0 0 0,-3 0 0,-3 0 247,-1 0 0,-3 0 1,-2 0-1,3 0 0,4-1-32,-5 1 1,4-1 0,2 0 0,1-1 0,2 0 0,0 0 0,0 1 0,-1-1 0,-3 0 27,1 0 0,-3 0 1,-1 0-1,0 0 1,1 0-1,2 0 1,2 0-1,4 1-60,-11 0 1,3 1 0,1 0 0,1 1 0,1-1 0,1 0 0,2 0 0,0 1 0,1-1 0,1 1 0,1-1-1,0 1 1,0-1 0,1 1 0,0-1-36,-9 1 0,2 0 1,1 0-1,1-1 0,0 1 1,2 0-1,0-1 1,0 1-1,0 0 0,1-1 1,0 1-1,0 0 0,0 0 1,0 0-1,-1-1 1,0 1-1,-1 0 0,0 1 1,-1-1-1,-1 0 1,-1 0-1,-1 1 31,8-1 0,0 0 1,-2 1-1,-1 0 0,0-1 1,-1 1-1,-1 0 1,0 0-1,0 0 0,0 0 1,0 0-1,1 0 1,-1 0-1,1 0 0,1 0 80,0 0 0,1-1 0,3 1 0,0 0 0,1-1 0,1 1 0,-1 0 0,-1-1 0,-1 1 0,-1-1 0,-2 1 0,-3 0 0,-3-1 0,-3 1 0,-4 0 1,-5 0-81,24-1 0,-14 1 0,10-3 79,-12 0 0,5 0 0,6-2 0,3-1 0,2 0 0,0 0 0,-1 0 0,-2 1 0,-3-1 0,-6 2-32,7-1 0,-6 1 0,-1 0 0,1 0 0,6-1-28,-8 0 1,6 0-1,3-1 1,2 0 0,1-1-1,0 1 1,-3 0 0,-2 1-1,-5 0 1,-6 1-272,6 0 0,-7 1 0,-3 0 0,0 0 267,7 0 0,-1 0 0,2 0 349,-1 1 1,1 1 0,2 0 0,3 0-361,-4 1 1,4 0 0,1 1 0,2-1 0,-1 1-1,-2 1-5,-3 0 0,-1 0 0,0 0 0,0 1 1,-1-1-1,1 1 28,1-1 1,1 0 0,0-1 0,-2 1 0,-1 1 0,-4-1-26,12 3 0,-4 0 0,-5-1 1135,-4 1 0,-1 0-1104,2 2 1,3 2 0,-2 0 1604,5-2 0,0 1-1589,-8 1 1,2 0 0,-5 0-44,-2-2 0,-4 0-1,8 1 43,1 3 1,7 2 0,-8-2-16,-6-2-33,12 5 0,-10-2-173,-30-10-432,-1-1 605,-14-21 0,-3-4 0</inkml:trace>
  <inkml:trace contextRef="#ctx0" brushRef="#br0" timeOffset="50126">15291 11705 5424,'0'4'1638,"26"-7"0,12-5 0,-13 5 0,4 0-983,3 0 0,8-1 1,3 0-1,3 0 0,-1 1-217,-6 1 1,0 1-1,1 1 1,2-1-1,4 1 1,6-1-344,-16 1 1,5-1 0,2 0 0,3 0 0,2 0 0,2 0 0,2 0 0,1 0 0,0 0-1,1 0 1,-1 0 0,0 0 0,-1 0 0,-2 0 0,-1-1 0,-2 1 0,-3 0-73,6 0 1,-3-1 0,-1 1 0,-1 0 0,-2-1 0,0 1 0,1-1 0,0 1 0,1-1 0,2 1 0,2-1-46,-5 1 0,3 0 0,1 0 0,2-1 0,1 1 0,0 0 1,2 0-1,-2-1 0,1 1 0,-2 0 0,0-1 0,-3 1 1,-2-1-1,-2 1 0,-4-1 0,-3 0 59,23-2 0,-8 0 0,-4-1 0,-3 1 0,0 0-27,-4 0 0,-2 0 1,-1 0-1,4 0 88,3 0 1,4-2-1,1 1 1,-2 0 0,-2 0-58,-5 1 1,-3 0-1,0 1 1,5-1-3,-1 0 0,5 0 0,3 0 0,1 0 1,-3 0-1,-4 1 0,-7 0 716,12-1 1,-4 1-1213,-2 1 1,8-1 0,-9 1 0,-23-1 456,-35 0 0,25 4 0,-10-1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1T19:39:28.964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12860 5232 7123,'4'-10'1713,"-1"2"-4990,-3 8 3118,0 0 3435,5-73 0,-3 48-1680,1-23 0,1 10-1276,-2 36-277,-18 25 0,-18 27 0,3-3-38,7-11 1,0 1 10,5-7 1,-3 4 0,-2 3 0,-1-1 0,-2-1-5,-6 1 0,-2 0 1,-3-1-1,1-2 1,2-4-15,3-5 1,1-3 0,0-1-1,-2 2-131,0 5 1,-2 3-1,0 1 1,1-5 0,4-7 20,-10-4 0,8-13 2553,9-19-3553,10-25 1,3-11 918,3 12 0,2-3 0,-2-1 171,0 6 1,0-1 0,-1 0 0,3 2-119,1-3 0,2 3 1,-2 4 242,-4 2 1,0 8 913,3 12-1392,2 6-52,2 31 427,3 2-463,2 13 0,1 13 0,-2 1 862,-4-14 0,-1 0 0,-2 0 0,-2 3-119,0-1 0,-1 4 0,-2 0 0,0-2 1,1-3-145,-2 8 0,1-3 0,-4-5 298,-14 5 0,6-15-471,18-27 1073,26-12-1533,4-1 1,7-2-1,2 0 166,7 0 1,2 0 0,1 0 253,-8 1 1,0 0 0,1 1 0,0 0-744,2 1 1,1 1 0,-2 1 0,-4 1-820,5 0 1,-4 1 1445,9 0 1,-7 0-1,-13 3 1,-7 1-1</inkml:trace>
  <inkml:trace contextRef="#ctx0" brushRef="#br0" timeOffset="1526">15933 8974 8254,'10'-13'3276,"-2"3"-2184,14-10 0,10-7 0,-3 3 1385,7-4-2477,-8 3 0,5-2 0,-8 14 151,-10 19 101,-21 27-3286,-8 15 3346,0-18 0,-5 4 0,-2 0-716,1-3 1,-2 0 0,-3 2 0,0 0 461,-1 1 0,-1 1 1,-2 1-1,0 0 0,-1-1-333,-2 1 1,-1 1 0,-1-1 0,0-1 0,0 0 280,2 0 1,1 1 0,-1-1 0,-1-5 0,-3-7-827,-11-10 1,-4-10 0,0-3 0,7 2-388,-3 13 0,5-12 1456,14-21 1,-1-13 0,4-4-1,10 3-140,15-12 1,7 2 1223,-5 3 0,-1 1-969,1-5 1,3 16 2282,3 36-2295,-1 14-131,1 7 1,0 5 588,-1-7 1,0 4-276,2 9 0,1 9 0,-1 2 0,-1-7-336,-2 6 0,3-3 307,4-10 1,4 5 0,4-5 0,4-11-1728,21-13 0,7-13 128,-14-2 1,2-2 0,-1 0 623,7 3 1,-1 1 0,-25-3 0,-32-4 0,-22-2 0,0 0 0</inkml:trace>
  <inkml:trace contextRef="#ctx0" brushRef="#br0" timeOffset="2908">25721 12619 6439,'17'-19'1638,"-1"0"0,11-11 1638,-27 30-2850,1-5 1464,-16 26-1457,-6 4 0,-7 7 0,-3 2-414,7-8 0,-2 1 0,-1 1 1,-4 2-130,2-1 0,-3 2 1,-2 3-1,-1 0 1,-1 0-1,1-2 1,2-1 109,-1-2 0,0 0 0,1-2 0,0 0 0,0-1 0,1 0 0,-2 2 0,1 1 0,0-1 0,2-2 0,2-3 0,-1-1 0,0 1 0,0-1 0</inkml:trace>
  <inkml:trace contextRef="#ctx0" brushRef="#br0" timeOffset="3368">24901 12976 9005,'22'-22'3276,"-4"4"0,-18 18-3107,0 0 357,8-18 308,1 53 1,2 15-393,1-22-1258,-4 7 1,-2 9-1,-4-4 995,-6-5 1,-3-2 241,1-4 0,1 0 610,-3 5 0,3-3-662,8 1-16,15-9-473,11-13 1,13-2 0,0 1 119,-6 0 0,2 2 0,0 0 0,-2-1 0,8 1 0,-2 0 0,-1 0 0,-5 0 0,-1 0 0,1 0 0</inkml:trace>
  <inkml:trace contextRef="#ctx0" brushRef="#br0" timeOffset="21525">3763 9371 10153,'-10'6'3276,"2"0"0,4-10 0,0 2-1180,-2-2-1395,2 4-337,29-26-366,6 1 0,8-5 0,-1 1 2,-12 7 0,-2 0 0,2-1 0,5-1 0,2-2 0,1-1 0,-2 1-820,-2 0 1,-1-1 0,-1 1 0,-1 2 506,0-2 0,-2 2 1,2-2 150,3-2 1,2-4 0,0 1 0,-2 1-737,1-2 0,-2 2 1,2 2 572,6 5 1,3 2 0,-8 1 0,-11-3 0,-3 4 0,17 10 0</inkml:trace>
  <inkml:trace contextRef="#ctx0" brushRef="#br0" timeOffset="22058">4514 8476 11850,'-23'-38'3276,"4"8"-6553,19 30 2334,-12-14 1592,9 8-753,23 0 0,23 1 0,7 1 1,-10 1 103,-8 1 0,-1 1-165,12 0 1,10 0-1,-1 0 1,-12 1 40,5 1 108,-14 12 495,-27 23 1,-12 17 0,0-7-480,3-16 0,-2 0 216,-5 6 1,-3 7-1,0 0 1,1-10-217,-11 10 0,6-36 0,14-6 0</inkml:trace>
  <inkml:trace contextRef="#ctx0" brushRef="#br0" timeOffset="33108">8262 8210 7156,'-4'0'6,"1"0"-1645,35-7 1,20-3 1291,-1-3 0,-20 5 0,-77 20 0,6-3 0,0-1 0,0 1 1</inkml:trace>
  <inkml:trace contextRef="#ctx0" brushRef="#br0" timeOffset="33762">8950 7837 10382,'6'0'3276,"2"-43"0,-16 31-1157,-5-24-2119,-17 47 3,0 4 0,-3 5 8,4-3 0,-3 3 0,-3 1 3,-3 2 1,-5 2 0,-2 2-1,1-1 1,5-2-1108,-5 3 1,5-3 0,-3 2 1062,-2 0 0,-4 2 0,3-1 0,10-6-60,-6 2-1283,16-10 1,1 0 481,-2 1-2386,-1 1 124,22-13 2773,-2-6 1,8 7 0,-3-2 0</inkml:trace>
  <inkml:trace contextRef="#ctx0" brushRef="#br0" timeOffset="34090">7965 8033 11850,'18'27'1092,"0"0"0,-8 1 0,0 1-792,7 6 0,-1 1 170,-14-5 1,5-5-836,27-12 1,19-5 0,-5-3 0,-25 0 0,-29 0 0,39-10 0,1 0 0,-1 1 0</inkml:trace>
  <inkml:trace contextRef="#ctx0" brushRef="#br0" timeOffset="37487">9015 7825 11060,'0'-13'3276,"0"3"-1752,0 10-796,3-26-728,3 22 34,9-13 221,11 35 1,9 24 0,0-1-174,-6-12 0,0-1 1,1 2-67,-2 0 1,3 2 0,-1 0 0,0-3-51,5 4 1,-1-2-1,-6-7-190,-2-3-118,12 10 79,-40-31-90,-34-22 317,-1 3 0,-1-2 36,11 5 0,0 1-191,-11-9 1,11 13 341,30 34 0,8 7-22,1-5-62,1 9 0,2-1 40,3-12 50,-3-4 736,14-40 0,3-13-1246,-3 2-740,-8 6 1,2-5 0,-3 4 609,-7 3 0,-3 4-1012,2-4 1495,-1 4 0,-9 19 0,-1 3 0</inkml:trace>
  <inkml:trace contextRef="#ctx0" brushRef="#br0" timeOffset="39654">5880 9389 11894,'4'2'2073,"-2"0"1203,24-18-1937,6 3-1081,12-7 16,-19 13 1,2 2 509,20 0-357,-10 3 1,5 0-1,-3 1-363,-6-1 1,2 1 208,4 1 1,10 0-1,2 1 1,-2-1-1,-9 1-125,-5 0 1,2-1-592,-1 0 1,9-1 0,5 1 0,0-1 0,-5 0 0,-9 0 445,-2 0 0,0 0-66,2-2 0,9 0 1,3 0-1,-4 0 1,-8 0 78,-3 1 1,-2-1-502,7 0 0,7-1 1,1 0-1,-5 0 488,-4 1 1,-4-1 0,3 1-1,10-1 1,4 0 0,-2 1 2,-2 0 0,-2-1 0,0 1 9,0 1 0,-2-1 0,3 0-18,-3 2 0,2-1 0,0 0 1,-4 1 2,-5-1 0,-3 0 0,1 0 127,10 1 1,0 0-1,-5 1-113,-10 0 0,-3 0 1109,8 0 1,3 0-1111,1-1 0,4 0 1,-4 0-280,-4 0 0,0 1 266,11-2 0,-5 0 0,-17 2 6,0 0 55,1 0-22,3-1 1,3 0-164,13 1 124,5-2 524,-18 4-491,-13 3 3243,9 2-3121,4 3-149,-2-3 0,0 1-6,14 3 0,5 0 5,-23-6 57,-6-2-17,29 2-141,-8 1-139,7 0-140,-26-2-185,-15-1-2717,27 1 2457,7-1 1,-32-1 0,-14-2 0</inkml:trace>
  <inkml:trace contextRef="#ctx0" brushRef="#br0" timeOffset="47365">4975 6062 6535,'0'-7'184,"0"2"-116,0 5 615,-6-28 190,5 16-638,-5-19 3041,6 25-289,0 4-372,0 2 13,-2-3-3785,-4 2 1493,-3-1-336,-3 1-6,-2-2-33,-2 0 11,-8-1-34,-21 1-22,10 2-1050,10 0 0,-1 3 1022,-5 7 0,1 2 2285,-7 7-2162,8 0 0,-7 8 0,-1 1 1,5-2-12,-5 6 0,1 2 2,4-4 1,-5 3 0,0 0 0,5-3-3,-5 5 0,4-2 3,-3 3 0,1-1-3,10-7 0,0 0 0,-5 4 0,1 0-1157,6-6 0,2-3 1140,2-1 0,2-3-78,0 5 84,1 15 5,8-14-59,-1 5 1,2 0 20,4-3-1235,1 24 1368,15-20 1655,-5 1-1744,12-10-271,4-1 0,8 3 0,-3-3 374,-8-6 1,1-1-82,10 9 1,5 2-1,-6-4 17,5-4-31,3 4 1,4 1 734,-10-6 0,6-3-622,-6-6 1,9 0 0,6 0-1,1-1 1,0 0 0,-4-1-1,-7 0-101,3 0 1,-6-1 0,8-1-181,-8-2 1,7-1 0,4-1 0,3 0 0,2-1-1,0 0 1,-2 1 0,-3 0 0,-5 1 146,7 0 1,-5 2 0,-3-1-1,2 1 1,3 1 15,-2-1 0,2 0 0,1 0 1,1 0-1,0 1 0,-2 0 1,-4 1 298,3 0 0,-2 0 0,-2 1 1,-1 0-1,-2 2-314,14 4 1,-3 2 0,-3 0 1137,0 1 0,0 2-1114,-4-2 1,4 1 0,1 0-1,-3 1-14,1 0 0,-3 1 1,2 0-1,-1-1 1,1 1-1,-1 0 1,-5-2-119,3 3 1,-3 0 132,-6-3 0,2 0 0,-3 0 1081,4 0 0,-1 0-1078,8 2 1,-1-1 5,-6-5 1,-1-2-20,3 4 0,-1-1-26,-1 0 1,3 3 55,-2 3 1,5 3-1,0 1 1,-6-3 121,-4-1 0,0-1-154,9 5 1,3 3 0,-5-3-1109,-10-7 1,-5 0 1095,16 12 16,-11-5 0,5 4 0,-3-1-8,2 4 1,-2 0-1,7 6 0,-2 2 0,-6-2 0,-4-1 3,-10-9 0,-2 1 3,7 11 0,-1 1 1635,-6-14 0,-1 0-1572,1 2 0,-1-2-7,7 5-54,2 5 1,-8-15-12,2 4 12,-9-14 5,1 1-5,-2-4 33,1 0-185,-4-5-89,-25-26 151,-6-9 59,11 14 0,-1 1-3252,-6-9 2943,18 23-170,8 6 454,27 49 55,-12-29 26,2 9 0,3-1-2064,7-11 2330,21-7-180,-18-9 1,0-3-118,-3 1 0,-1-5-826,5-17 0,-5-4-2451,-12 8 2457,8-3 1,-22 6 0,0 12 0</inkml:trace>
  <inkml:trace contextRef="#ctx0" brushRef="#br0" timeOffset="50041">5401 15134 11648,'-1'-4'3276,"0"2"-5995,1 2 5995,-17-1-427,-12-7-2750,-2 1 0,-7-2 0,0-1-558,-3-3 1,1-2 0,-1 0 458,-2 1 0,0-1 0,2 0 0,3 0 0,2 0 0,5 0-23,5 1 1,1 0-37,-6-4 0,-3-4 712,4 0 1,-2-5 0,-1-3-719,6 5 0,-2-4 0,-1-1 0,1 0 0,2 3 25,-7-8 1,1 2 0,0-1 37,5 3 1,-1-2-1,3 1 1,4 7-94,-10-7 1733,12 11 0,-2-3-1701,-4-8 1,2-7-1031,6-6 1,4-5 0,-1 3 883,-3 3 1,2 0-550,9 4 0,3-2 0,3 7 646,11-5 14,-3 17 0,4-3 15,7-12 1,6-7 0,-1-5-179,-10 13 1,-1-4 0,1-2-1,-1 0 1,0 0 0,1 4-113,4-5 0,1 3 0,0 0 1,-2-2 360,-4 0 1,0-3 0,-1-1 0,-1 5 0,-3 7 809,-1 4 0,-2 3-809,3-19 0,2-2-82,2 3 0,2 0 54,-3-2 0,2 3-58,0 15 0,2 2 77,-1 6 1,1 1-15,8-13 6,-7 12 0,1-1-238,7-7 0,0 1 171,8-7-27,-7 9 0,4-3 1,-3 5 121,3-4 0,-3 4 0,-2 3 0,-11 8 89,5-12 2110,-10 13-2149,4-9-2063,-9 13 2018,-2-1 2213,6-14-2251,-3 7-734,12-13 131,10 9 0,2 1 636,-2-1-1134,1 3 0,-2 2 1134,-9 2 11,2-4-11,9-9-1466,0-1 1443,-2-1 18,-7 9-23,-3 1 1539,-6 11-1567,0 2 2049,0 0-2345,12 0 3628,-12 3-3065,9-2 142,-16 4 381,-1 0-499,-6-11-356,-22 7 1,-5 1-3157,3-9 3113,-17 16 0,2 6 64,19 3 27,0 9 0,2 1-11,8-4 73,-1 7-2369,14-22 2357,3-3 2297,11-3-2868,34-7 599,-1 2-5,-6 1 0,3 1-1495,9 6 0,-4 2 1450,3 5 45,-12-3 0,-7 7 465,-28 31 165,-6-9 0,-2 3-2269,3 5 1,-1 0 982,-3-8 1,1-2-1,2 7 1,4-36 0</inkml:trace>
  <inkml:trace contextRef="#ctx0" brushRef="#br0" timeOffset="59186">26969 13511 11642,'0'6'1211,"0"-2"-791,0-4 1904,-103 123-2035,74-90 1,1-3-1,-3 4-945,4-2 1,-3 3-1,-2 2 1,0-1 0,1-1 586,3-3 1,-1-1 0,0 0 0,0-1 0,0 0 144,1-2 0,0 0 0,0 0 0,-1 0 0,-3 1 55,2-2 0,-1 1 1,-1 1-1,-1 0 1,-2 0-1,-2 1 1,-1-1 13,1-3 0,-2 1 0,-3 0 0,-1 0 0,-1 0 0,0 0 0,0 0 1,1-1-1,2-1 0,3-2-138,-3 3 0,2-2 0,2 0 0,0-1 1,0-1-1,-1 0 0,-1 1-267,0-2 1,-4 2 0,-1 0 0,0-1 0,2 0 0,3-3 0,4-2 0,6-4 234,-12 4 0,11-6-1412,5-7 630,-15-12 1712,-2-14-1047,16 2 0,-2-3 0,3-1 132,6-2 0,2 0-27,-8-5 1,7 2 2232,22 0-2196,3 17 3276,9-18-3171,-4 10-111,8-15 51,-8 13-230,-3 6-302,-42 46 532,13-10-45,-5 5 0,2 1-3277,5-1 4108,34-6-466,10-7 1,11-1 0,5-1-1,-2-1-333,5 2 0,1-1 0,2 0-598,-3-1 0,3 0 0,-2 1 1,-5-2 379,9 2 1,-11-1-845,-15 0-2247,-14-2 3253,-4 7 1,-6-22 0,-4 1 0</inkml:trace>
  <inkml:trace contextRef="#ctx0" brushRef="#br0" timeOffset="76650">15394 7429 3519,'0'6'361,"-23"5"0,-10 1 1037,2 5 0,-2 2-1307,-2-1 1,-4 0-1,1 3-74,0 3 0,1 2 0,-1 2-8,7-4 1,-1 2 0,0 0 0,-1 2-76,0 0 0,-2 2 0,0 0 0,2-1 0,1-1 69,-6 4 1,2-2 0,0 0-102,-3 5 1,-1 1 0,8-13-132,7-14-852,-7-8-34,15-15 1043,-4-18 1,21 51 0,3 5-1</inkml:trace>
  <inkml:trace contextRef="#ctx0" brushRef="#br0" timeOffset="76934">14402 7883 8814,'-1'-4'476,"0"2"142,13 20 0,12 21 0,-4-5-428,-1 2-1283,1-3 1,4 6 0,-7-7-350,-9-6 4718,-5-11-360,-7-23-1944,3 2-972,-5-20-196,17 13-1283,24 2 1479,22 6 0,-18 2 0,-83-1 0,2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1T18:29:36.876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2819 4059 11502,'0'9'3276,"0"-27"0,0 11-558,0-18-5995,0 25 2426,1 0 3335,16 3-1907,18 1 0,16 1 0,5-3-459,-14-4 1,3-1-1,4-2 1,0 0-1,-1 0 1,-3 2-110,0 2 0,-2 1 0,0 1 0,0-1 0,2-2-4,1-3 1,3-1-1,1-1 1,-1 0 0,-3-1-1,-6 2-90,1-1 1,-6 0 0,6 0 88,-1 1 1,7 0 0,3-1 0,0 1-1,-1 0 1,-6 0-550,0 1 0,-5 0 1,1 0-1,2-1 547,5 2 0,3-1 1,2 0-1,0 0 0,0-1 384,-9 1 1,2-2-1,0 1 1,-1-1 0,-3 1-1,-5 1-388,3 0 0,-6 0 1,6-1-42,0 1 1,6-2 0,3-1 0,1 0 0,-1 1 0,-3 0 70,0 1 0,-1-1 0,-1 2 0,0-1 0,0 0-232,2 0 0,0 0 0,0 0 0,0 0 1,1 0 205,3 0 0,0-1 0,0 1 1,0 0-1,-1 0 24,5-1 1,1 0 0,-4 1-1,-7 1 8,-5 1 0,0-1 25,-2 0 0,7-2 1,3-1-1,1 0 0,-2 0-49,4 0 0,0 0 0,-1 0 0,1 0-244,1-1 1,0-1-1,0 1 1,-2 1 233,6-2 0,-2 2 0,-12 2-1309,-9 3 1309,12 2 778,-9 1-759,2-1 1,1 0-59,-1 1 1819,10-2-2448,-36 2 1420,-5 0-1234,9 1 3572,3 3-3084,-1-2-6,-4 2 5,-8-4-10,1 3-511,1-2 516,10 2 0,-9-2 0,6 0 0</inkml:trace>
  <inkml:trace contextRef="#ctx0" brushRef="#br0" timeOffset="4698">19462 7624 15485,'26'-36'3276,"-6"7"-1690,-19 25-606,-1 1-695,0 0-279,-9-6 5,-15-27-22,2 7-15,7 8 1,1 1-47,1 0-3205,3 7 2842,-6-6 144,3 2-112,-6-5-118,5 2-751,-9-1-1354,0-3 2491,3 8 2208,3 3-2678,8 11-62,-17 1 253,-21 9 279,16-3 1,0 2 131,5 0 1,2 0-4,-17 7-39,9-1 0,6 1-22,-14 6 3343,17-6-3238,-10 7-44,1 3 1,7-5-1,1 2-3271,18-13 3134,-5 25 137,7-7 93,2 10 0,2 2-25,5-9-12,5 19 34,3-29-2229,0 3 2335,6 8 1202,-2-3 0,3 0-1068,-1-6 1,0-1-241,0 3 0,0-2-2240,12 3 2391,-11-13-1533,5 3 1505,2-3 0,6 0 476,0-5 0,4-2 1,-3 1-651,3 3 1,-1-2-42,12-2 1,-6-3 46,-20-1-34,-1-1 147,6-4 2185,5-5-2018,-3-12 0,0-4 839,6-5-1153,-12 6 1,-3 0 93,-9-4-65,-8 8-172,-4-10 1,-2-2-70,-8-11 1710,4 12 1,0 2-2030,-7-2-174,6 10-225,0 4-2352,-1 4 2184,-2 11 1,-2 4 0</inkml:trace>
  <inkml:trace contextRef="#ctx0" brushRef="#br0" timeOffset="7507">21699 10419 17294,'4'-41'1224,"-6"5"0,-2 2-1230,-6-1 6,3 8 0,-2 3 0,-6 4-3277,-5-2 2280,3 6-4,-5 0 0,0 1 923,4 2 44,-14-3-84,26 12-106,-3-1-174,-1-2-616,-25-7 774,5 0 2508,-6 1-2302,14 4-346,4 3 94,-5 4 34,-12-2 61,3 9 1,-1 2 148,8 0 0,1 0 42,-4 2 0,2 0 0,-1 8-11,5 0-2263,5-3 2240,-8 6 2313,-1 4-2192,7-6 1,-1 0-38,-11 11-31,5-5 1,0 1-14,0 6 86,8-9 1,2 1 3183,-1 6-3043,5 5-233,8-17 31,2 11 0,1 2-37,2 5 67,3 3 1,3 3 126,5-10 0,1-1-155,-4-6 1,2 1 89,8 4 0,0-4 68,3-5-96,-1-3 0,0-2-11,5 1-3361,7 0 3397,0-4-816,2-6 0,1-1 749,-11-1 1,0 0-73,12 0 1,-2-2 69,-8-2 5,-1 0 17,18-1 2340,-4-3-2273,-2-2 0,-1-1 2849,7-3-2838,-14 0 0,1 0 304,9-7-234,-13 4 0,0 1 110,9-6-23,-4-2-12,-23 11 175,12-22-404,-8 6 126,-1-12 0,-7-6-269,-24 3 1,-5 1-43,16 4 1,-2 1-1522,-19-2 1,0 9-1639,13 16 2457,2 2 1,11 7 0,4 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1T19:41:02.375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14970 6405 14454,'2'-6'151,"3"30"1,2 22-110,1-10 0,2 7 0,0 1 0,-1 1-196,-1 1 1,0 0 0,-1 1 0,-1 5 216,-1-12 0,0 5 1,1 1-1,-2 1 0,0-1 1,-3-3-1,-2-4-883,-2 3 1,-2-3 0,-4-2 0,-3-3 631,-11 11 0,-6-4 0,-3-13 188,-2-14 0,-4-16 447,0-18 0,-2-13 1,6 3-194,12 8 1,3 2-854,-12-16 1154,41 41 153,22 19 0,5 7-249,-10-11 1,-1 0 1178,7 5 0,0-7-410,-7-14 1,-1-10-2868,9-23 1,-1-11 905,-4 5 0,1-3 0,0-1-87,-3 5 1,2-2 0,-1 1 0,-2 5 738,10-3 0,-4 4 0,-5-10 0,-10 9 0,-15 27 1</inkml:trace>
  <inkml:trace contextRef="#ctx0" brushRef="#br0" timeOffset="9738">12818 12896 14051,'23'-30'92,"0"-1"0,1 1 1,-1 0-1,6-8 1,0 1-1,0 4 141,-4 9 1,1 3-1,-1 0-90,11-12 1,0-1-81,-12 11 1,1-1-1,1-1-42,5-4 0,3-2 0,0 0 0,-2 1-1114,2-2 1,-3 1 0,2 0 887,-4 5 1,3 1 0,-3-1-1,-9 0-1132,-6-20 0,-18 14 1206,-19 37 0,-13 16 0,-1-3 271,-10-16 1,-3 2 6,12 14 0,-2 8 0,-1 2 0,3-6 603,1-4 0,0-4 1,5-8-359,2-11 0,4-5 2884,-7-5-3271,40-9 0,14-1-1644,17 6 1,6 5 1349,-12 3 0,2 1 1,1-2 481,5 0 0,3-2 1,0 1-1,-4 2-176,5-2 0,-3 2 11,12-4 0,-16 11 269,-45 35-751,-13-2 0,3-1 1,18-6-1,-16 0 1</inkml:trace>
  <inkml:trace contextRef="#ctx0" brushRef="#br0" timeOffset="12778">16759 12693 15182,'-6'-39'3276,"1"-1"-2184,2 6 0,0-6 0,0 4-887,1 6 1,1 0-206,3-18 0,2 3 39,2 10-1678,-2 6 1,0-1 742,0-11 1152,-8 1 0,-2-1-335,2 11 1,0 1 33,-3-6 0,0 3-56,1-5-11,4 16-61,0-1-1328,0 7 992,1 3 156,-2 9 128,1 3-290,-8 0 291,-18 14 67,2-2-62,3 3 1,-2 3-146,-13 11 263,14-10 1,-3 0 178,-12 2 0,1-1-5,1 1-146,7-10 1,10-7-18,26-17 17,12-8 0,6-4 1711,1 3 0,4 0-1575,4-3 0,4-1 0,1 0 263,5 0 1,2 1 0,-3 2-721,2 0 1,-3 2 393,5-5 0,-7 10 68,-22 20-1266,7 19 1,2 5 1275,-9-8 1,0 1-79,9 11 0,-1 0-1753,-2 4 1234,-11-21 0,-14-10 0,-4-12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1T19:41:39.551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9371 7117 10261,'41'-4'3276,"-8"2"0,-33 2-1165,0-37-4251,0 28 2708,11-12 1,7 1-468,25 13 130,-7 3 1,12-2-1,6 0 1,0 1-1,-6-1-214,2 1 0,-3 0 0,4-1-33,-8 2 0,3 0 1,3-1-1,2 0 1,0 0-1,1-1 24,-9 1 0,2-1 1,2 0-1,-1 0 1,1 0-1,-3-1 1,-1 2-1,-2-1-8,3 0 0,-5 1 0,-1-1 0,3 1 0,5 0 0,-1 2 0,8 1 0,5 0 0,3 1 0,-2-1 0,-3 0 0,-7-2 0,-9-2 0,-13-2 0,4-24 0,0 24 0,1-1 0</inkml:trace>
  <inkml:trace contextRef="#ctx0" brushRef="#br0" timeOffset="1180">11301 6637 11990,'-5'-4'3276,"1"0"0,4 4-1141,0 0-1525,0-21-610,0 16-123,0-17-11,15 26 216,17 7 1,18 6 0,3 2-1,-10-3-99,-10-4 1,0 1-8,2 0 1,9 3-1,1 2 1,-7 1-1,-16-2 58,-17 16 50,-14-5 0,-11 1-170,-12 1 0,-9 1 0,3-3-1553,4-1 1,0-1 545,-1-4 1,-3 1 0,12-5 272,18-7 1,7-6 0,0-1 0</inkml:trace>
  <inkml:trace contextRef="#ctx0" brushRef="#br0" timeOffset="7291">6058 14775 17882,'3'2'3276,"37"-22"-5323,-6 3 2364,3-1 1,9-3 0,-1 3-586,-12 6 0,-1 2 1,3 0 316,1-1 0,2 0 0,2 1 0,2 1 47,-4 2 1,1 3-1,1-1 1,3 1-1,4 0 7,-4-1 1,4 0 0,3 0-1,2-1 1,0 1 0,1 0-1,-2 0 1,-2 1-254,2-1 1,-1 2-1,0-1 1,-1 1 0,0 0-1,1-1 1,0 0 153,-4 0 0,1-1 0,1 1 0,-1-1 1,1 0-1,-1 1 0,-1 0 0,0 1-3,4 1 1,0 0 0,0 1-1,0 0 1,-3 0 0,-2 1 0,-5 0 44,2 0 0,-5 0 0,-1 0 0,4 1-46,2-1 0,4 1 0,3-1 0,-1 1 0,-2-1 0,-5 1 16,7 0 1,-5 0 0,5 0-7,-5 0 0,4 0 0,2 0 0,1-1 1,-1 0 4,0-1 1,1-1 0,-1-1-1,1 1 1,0-1-85,-4 2 1,0 0 0,1 1 0,0-1 0,-2 0 0,-1-1 69,2-1 0,-1 0 0,-1 0 0,-3 0 0,-2 1 363,4 0 1,-4 1 0,3 0-374,1 0 1,3 0 0,1 1 0,-2 0 5,-6 1 0,-2 1 0,1 0 1,4 1-3,-2 0 0,4 1 0,2 1 0,2 0 1,-1 0-1,-3 0 0,-5 0 152,4 1 1,-5-1 0,-1 0 0,2 2-144,1 0 1,2 2-1,0-1 1,-2 1 0,-6-2-5,5 2 0,0-1-2,-2 0 1,7 0 0,3 1 0,-2 0 0,-5-2 221,-2 0 0,-4-1 0,4 0-219,1 1 0,5 0 0,2 1 1,-3-1-1,-8-2 5,0-3 0,1 0-9,2-2 1,9 1 0,3-1 0,-2 0 0,-6 1-112,-5-1 1,-5 0-1,5 0 114,5 1 0,6-1 0,2 0 0,-4-1 0,-9 1 0,-2 0 0,-4 0-3,16 0 1,4 0 319,-6 0 0,3 0 0,5 0-318,-14 2 0,4 1 0,1 1 0,2-1 0,1 1 0,-2 0 2,4 0 0,0 0 0,1 1 0,0-1 0,-1 1 0,-1-1 0,-4 1 1,-1 0 0,-1-1 0,0 1 0,0 0 0,0 0-2,5 1 0,1 0 0,-2 0 0,1 0 0,-2-2-335,-2 0 0,0-2 1,-1 1-1,-1-1 1,-2 0 334,10 1 0,-3 0 0,2 0 0,-3-1 0,3 0 0,-3 0 0,-8 0-253,-9-1 0,-2-1 284,12 1 0,1 0 713,-6-1 1,1 0-798,-1 1 1,4 1 0,-5-1-133,15 0-1454,-19 2 1,-4-2 896,-10-6 1,-12 9 0,-11-3 0</inkml:trace>
  <inkml:trace contextRef="#ctx0" brushRef="#br0" timeOffset="11392">10715 9717 14992,'3'16'2257,"0"-3"1019,1-13-351,3-14-2559,4-5 1,4-6-300,1-6 0,4-4 1,-1-2-1161,1-3 1,1-2 0,0 2 1059,-1 2 0,0 0 1,-1 3 48,2-8 1,-3 5-2268,-1-6 2296,-4 5-45,-8 13 0,1-3-157,0-3 0,2-3 0,-2 4-32,-2 4 1,0 1 137,5-18 1,-1 6-68,-4 25 2124,-1 1-2611,2-4 3581,-3 1-3065,1-6-758,-5 7-799,-40 15 1562,21 4 379,-5 3 1,1 3-307,6 5-3266,-7 10 3073,1 3-2260,1 5 2464,10-14 12,15-10-7,11-18 23,19-12-196,-7 0 0,3-4 339,7-9 0,3-1-155,1 11 1,-1 2-17,-6-3 0,-1 7 56,1 21 0,-1 9 1547,-2 3 0,-3 3-1410,-1-1 0,-1 3-1795,5 8 1,-2-2 1257,-5-5 0,-6 2 0,-17-25 0</inkml:trace>
  <inkml:trace contextRef="#ctx0" brushRef="#br0" timeOffset="69131">14146 7319 7324,'-12'0'2879,"2"-26"-2985,-2 20-1883,-7-20 1169,-12 26 1,35 0 0,11 0 0</inkml:trace>
  <inkml:trace contextRef="#ctx0" brushRef="#br0" timeOffset="69803">13943 7193 11166,'0'-11'3276,"0"2"-295,0-29-3138,0 32 67,0-25 230,0 61 209,-2 7 0,-2 10 1,0-1-324,2-12 0,1-2 0,-1 2-24,-2 11 0,0 2 0,1-7 115,0 8 640,2-44-337,0-2-3566,-2-2 3219,-4-11-2341,-1 0 2296,0-6-398,3 7-644,16 37 1014,-4-16 11,11 26 163,-13-31 319,6-2-591,17-34 0,2-10-2075,-6 21 1049,7-19 1,1 4-2154,-8 32 2901,6 0 0,-10 1 0,-49 3 0,-6-1 0</inkml:trace>
  <inkml:trace contextRef="#ctx0" brushRef="#br0" timeOffset="71052">14647 6954 2090,'0'-9'3276,"0"2"-1335,0 7-1599,0 0 1040,1-6-1242,0 24 1,-1 17 164,-6 3 0,-3 10 0,0 2 0,1-5-301,3-6 0,1-3 0,-1 5 230,-4 2 0,-1 7 0,-2 0 0,1-4 0,2-13 572,-4 4-1209,-13-8 123,19-33 2536,-4-22-2340,6 11-465,-3-5 655,3 8-95,0-1-974,4 13 1321,8 23 1,4 8 240,-2-14 432,8 8 0,6-8-1321,3-28 0,3-14 1,-1 1-1350,-1 7 1,0 0 545,0-4 1,2-3 0,-7 8 1051,-4 7 0,-15 9 0,-1 0 0</inkml:trace>
  <inkml:trace contextRef="#ctx0" brushRef="#br0" timeOffset="72559">22749 6892 1916,'22'0'3276,"-4"0"0,-18 0 0,40 0-2898,-2 3 1,12 1 0,7 1-1,-2 0 1,-8-1-915,-6 0 0,-4-1 0,5 0 16,-2 1 0,8 0 0,3 1 0,-1 0 1,-5-1-1,-9-1 432,11 1 0,-22-2 0,-30 0 0,-6-2 0</inkml:trace>
  <inkml:trace contextRef="#ctx0" brushRef="#br0" timeOffset="73091">23332 6806 6037,'-20'16'1066,"0"0"0,-1-2 0,-1 0 218,-6 6 0,0 0-1231,6-8 0,-1 0 567,-1 1 0,1 0-709,-3 5-393,-8 13 538,29-18 668,9 3-708,11 0 2432,9 3-2392,14 7-354,-10-5 1,-7 4 543,-23 2 1,-4 1-650,8 21-603,-28-24 1,-9-6 349,4-11 1,11-3-1,23-1 1,4-5 0</inkml:trace>
  <inkml:trace contextRef="#ctx0" brushRef="#br0" timeOffset="75393">14494 9242 7151,'-3'2'3276,"1"0"0,29 20 0,-18-13-227,19 14-2450,-25-19-364,-3-6-151,0-5-3361,0-6 3167,0-17 37,3 1 1,3-2-211,2-4 0,3-1-1260,3-5 0,2 2 1448,-4 12 0,1 4-112,7-7-35,-15 21-486,-3 4 1781,-1 2-1509,-33 12 0,-14 7-1807,9-4 2283,3-1 1,-6 2 0,6-3 57,2-3 12,6 0-1065,49-27 0,13-4 1546,-14 13-311,20-10 1,0 7-121,-15 27 313,0 4 1,-1 0 0,0-1 0,7 6-1</inkml:trace>
  <inkml:trace contextRef="#ctx0" brushRef="#br0" timeOffset="76821">3906 7323 12455,'11'4'3276,"-2"-2"-2402,-9-2-863,4 0 180,23 21-51,1-3-13,4 8 0,6 7-88,-7 0 0,3 5 0,-4-3-36,2-2 0,-1 1-82,-3-1 0,0 2 0,-8-7 85,-9-8-3083,-3-5 3071,-3-4 829,-15-16-955,-12-11 1,-3-5 75,-9-8-361,4 1 0,2 12-266,15 34 638,12 9 0,6 4 45,1 16 116,3-14 1,0-5-77,-5-20 3236,0-3-1716,0-3-1156,8-36-404,-6 14-40,0-4 1,-1-1-123,-5 0-3115,-11-15 2457,8 22 1,-8-6 0,11 26 0</inkml:trace>
  <inkml:trace contextRef="#ctx0" brushRef="#br0" timeOffset="245120">21610 11655 14740,'1'4'1092,"22"0"0,18-3 0,2-1-273,-7 3 0,1 0 0,2-2 0,2-4-533,0-4 0,4-5 1,2-3-1,0 0 1,-3 2-1,-3 3-286,12 5 0,-5 3 0,-4-8 469,2-14 1,-3-7 0,-26 9-470,-59 15 430,12 0 0,-1-1-430,-8 0 0,14-1 0,1 2 0,-10 6 3276,-1-2-3160,-7 3-116,-3 0 0,18 0 0,-4 0 0,14 0 0,6 0 0,-4 0-3277,1 0 3162,-3 0 115,-15-3 0,1-2 0,-17-1 0,22 0-2269,0 2 2269,8-25 0,9-12 0,1-5 0,1 6 0,-9 3 0,-20 9 0,-14 5 0,8 3 1134,20 4 1,-1 6-1135,-15 13 0,-12 8 0,4 4 0,21-3 0,22-3 0,11 22 0,23-27 1638,-2-1 0,-5-2-1522,-18-1-116,-4-4 0,-5-4 0,-5 2 0,2-2-3277,-4 8 3162,2 1 115,3 1 0,40 0 0,26-5 0,-22-2 0,1-3 0,1 2 0,1 2 0,0 1 0,0-2 0,-2-4 0,-1-2 0,-13 1 0,-19 3 0,4-3 0,-22 8 0,2 1 0,-11-1 0,3 2 3276,-5-2-3218,-9 1 0,-2 0-58,-7 0 0,-7-1 0,-2 0 0,18 2 0,2 0 0,2-1 0,1 0 0,-4 1 0,-1 0 0,-5 0 0,0 0-281,9 0 0,0 0 281,-15 1 0,4-3 0,6-13 0,-2-1-3206,-6-7 3206,13 16 0,-2 2 0,-15 3 0,11 12 0,4 4 376,11 0-376,6 15 0,32-13 0,12-1 0,11 2 0,-9-4 0,-8-4 0,9 9 0,-12-6 0,-38-21 0,-14-5 0,-11 9 0,0 2 0,1-8 0,-4 12-2269,37 4 2269,1-2-1517,-1-1 1517,-5-1 1517,-17-13-1517,13 6-1517,-10-13 1517,24 8 0,-1-3 0,2 1 1517,4 0-1517,13 7 0,-1 4 0,19 5 0,14 2 0,-3-5-1639,1-19 1,-1 0 545,-3 17 1,2 4 0,-6-6-2185,17-38 667,-56 42 2610,-5-7 0,-1-2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1T19:44:44.577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13660 8316 14157,'-22'-15'1092,"-3"-4"0,-8-6 0,1 2-13,3 6 1,-1 2-1,0-1-952,-10-9 0,-1-3 0,1 4-1220,6 7 1,0 2 0,0 2 295,2 2 1,0 2 0,-6 0 610,0 3 0,-5 1 0,-4 0 0,-2 1 0,0 0 0,0 0 184,7 1 0,-1 0 1,0 0-1,0 0 1,-1 0-1,1 1 1,-1-1 112,-1 0 1,-1 0 0,1 0-1,-1 0 1,0 0 0,0 2 0,-2 0-340,1 1 1,-1 1-1,-2 0 1,0 1-1,1 1 1,0 0-1,3 0 1,2 1-63,-6 1 1,3 1 0,2 1 0,-2 0 0,-3 0 195,5-2 1,-4 1 0,-2 0 0,0 1 0,-1-1 0,1 0 0,2 0 0,4 1 91,0-1 0,2 1 0,2 0 0,1-1 0,0 1 1,1-1-1,-7 0 1,1 0 0,0 0 0,2 0 0,4-1 1,-4-1 0,5-1 0,-6 1 29,5 0 1,-5 1 0,-2 1 0,0-1 0,0 1 0,3-1 97,-7 1 1,4 0-1,-2 0 1,-4 1-179,9-1 1,-3 0-1,-2 1 1,-2 0-1,1 0 1,-1 2-1,3 1 70,0 0 0,1 2 0,-1 1 1,1 1-1,2-1 0,1 0 1,3-1-189,-10 2 0,4-1 1,2 0-1,-3 3 194,8-3 0,-3 1 0,-1 0 1,2 2-1,2-1 0,4 1 31,-8 7 1,5 1-1,1 3-52,6-1 0,0 4 0,1 1 1,0 2 1,3-2 1,0 2 0,1 1 0,0 0-1,3-1 2,0 2 1,1-2-1,3 1 1,2-1 199,2 5 0,3 1 1,6-1-21,6 0 1,6 1-1,1 0 734,-1-2 0,1 0 0,4 4-483,0 0 0,4 6 0,1 1 1,0-1-1,-1-6 42,1 1 1,0-4 0,2 0-426,-2-3 0,2 3 0,2-3 0,2-5 901,4-6 0,2-4 1,3-1-817,5 1 1,3-1 0,5-1-105,-8-4 0,4-1 1,3 1-1,1-1 1,-1-1-1,-3-1-26,3 1 0,-3-2 1,0 0-1,7-2 1,-8-2 1,3-1 0,2 0-1,3-1 1,1-1 0,-1 0-1,0-2 1,-1 0 60,3-3 1,1-2-1,-1 0 1,-1-2 0,1 0-1,0 0 1,1 2-375,-7 1 0,1 0 0,1 1 0,-1 0 0,0-1 0,0 1 0,-1-1 0,0-1 313,5-2 0,-1 0 0,1 0 0,-1-1 0,-2 0 0,-2 1 0,-4 0-4,4 0 0,-4 1 1,-2 0-1,-3 0-883,14-1 0,-1 1 877,-6 1 0,2-1 0,3 1-184,-3 1 1,4 0-1,0 0 1,-1 0 190,-3 0 1,0-1 0,0 1 0,0 0-209,1 0 1,0 0 0,-1 0 0,0 0 219,-4-1 0,0 0 0,-1 0 0,-3 0 489,10-3 0,-1 1-506,-8 2 0,2-1 0,3 0 6,-2 0 0,4 0 0,1 0 0,0 0 0,-4 1-7,8-2 1,-4 0 0,7 0 168,-11 1 1,5 0 0,3-1-1,2 0 1,-1-1 0,-2 0-1,-4-1-91,0-1 1,-3-1 0,-2 0 0,1-1 0,1-2-76,2 0 1,1-2-1,1-1 1,0 0 0,-3 0-1,-3 0-6,1-1 0,-4 1 0,-2-1 0,0-1 32,1-4 0,-1-1 1,-2-1-1,-6 1 43,0-6 1,-7-3-518,-5 1 0,-2-4 1,-3 0 416,-1-6 1,-3-1 0,-2 2 1,-1 4 1,-2 2 0,-1-1-3,0-5 1,0-1 0,-1 5 1,-1 8 1,-1 2-295,-1-9 0,-1 1 267,-7-11 964,-2 0-1032,-3 0 823,6 15 0,-1-4-744,-1-9 0,-1-6 0,-2 2-38,1 9 1,-2 1-1,1-1 13,0-7 1,1-2 0,-5 6 344,-2 12 1,-3 3 0,1 6-1475,3 6 0,-1 3-446,-15-4 1,1 2 818,-4 7 1,13 6 0,17 0 0</inkml:trace>
  <inkml:trace contextRef="#ctx0" brushRef="#br0" timeOffset="2608">6655 12743 13218,'0'10'3276,"0"-2"-2961,35-7 1,17-6 65,-7 1 0,5-1-267,-13 2 0,3 1 0,3-1 1,2 1-1,-1-1 113,3 0 1,-1-1 0,2 1 0,3 0 0,3-1-217,-13 3 1,4-1 0,2 0 0,1 1-1,2 0 1,-1-1 0,0 1 0,-2 0-1,-2-1 1,-4 1-143,5 0 1,-3-1 0,-2 1 0,-1-1 0,1 1 0,3 0 50,-1-1 0,4 1 0,2 0 0,0 1 1,-1-1-1,-3 0 0,-5 1 0,-7-1-1559,15 1 1,-5 0 1382,1 0 1,8 0-1,-9 0 1,-24 0 0,-42 0-1,-15 0 1,5 0 0,-1 0-1</inkml:trace>
  <inkml:trace contextRef="#ctx0" brushRef="#br0" timeOffset="3201">8005 12370 13361,'-1'5'3276,"0"-1"-686,1-3-2506,12 0 197,17 2 1,13 1 0,2 3-292,-3 5 0,3 5 1,1 0-1,-2-2 10,-2-5 0,-1-2 0,-1 2 0,0 4-682,5 9 1,1 6 0,-5 1 0,-15 0 1238,-13 4 1,-16 1-732,-15 3 0,-14 6 0,-3-2 1,6-5 173,6-2 0,-2-4 0,-16 5 0,-8 1 0,28-19 0,40-27 0</inkml:trace>
  <inkml:trace contextRef="#ctx0" brushRef="#br0" timeOffset="13106">19988 4103 17339,'-4'12'3276,"1"-2"-1024,3-10-1574,0 0-3955,-1 3 3602,37-2-110,-3 0 1,12 1 0,9-1-1,2 1 1,-1 0 0,-6-1-517,1 0 1,-3 1 0,0-1-1,7 0 326,-10 0 0,4 0 0,4 1 1,2-1-1,0 0 0,-2 1 1,-3-1-1,-4 1 0,0 0 1,-3-1 0,-3 1 0,2 0 0,3 0 44,-2 0 0,2 0 1,1-1-1,2 1 1,1 0-1,1 0 0,1 0-152,-7 0 0,2 0 1,1 0-1,1 0 0,1 0 1,0 0-1,0 0 1,-1 0-1,0-1 0,-1 1 89,3 1 1,-1-1-1,0 0 1,-1 0-1,0 0 1,1 0 0,-1 0-1,1 0 1,0 1-2,1-1 0,1 0 0,1 0 0,0 0 1,-1 1-1,0-1 0,-1 0 0,-1 0 1,-1 0-237,4-1 0,0 1 0,-1 0 1,-1-1-1,-2 1 0,-1-1 1,-4 0-591,10-1 1,-6 1 0,1-1 0,2 0 932,-4-1 1,4 0 0,1-1 0,-1 1 0,-5-1 0,-7 1 0,4-2 0,-4 0 0,6-1 0,1 0 0</inkml:trace>
  <inkml:trace contextRef="#ctx0" brushRef="#br0" timeOffset="14530">20162 3810 19753,'1'-9'594,"0"3"-1040,-17 23 1,-7 11 451,1 5 19,-4 2 0,-2 4 81,9-1 1,1-2-1746,4-8 1,0 1 480,-6 14 0,2 3 577,8-7 1,2-2 692,1-9 0,3-1 1139,6 22-1016,11-39-1427,7-6 1516,9-2 1,6-3 632,9-11 1,0-4-877,-8 4 0,-2-2 1053,1-4 0,-11-2-1111,-31-14-2202,-5 7 2174,3 2 1954,2-11-2280,6 8 219,4-4-2268,1 0 2198,6 2 0,0 2-1301,-3 3 1572,8-20-142,-16 19 0,-5 1-76,-3-1-160,4-3 1,-2 3 288,-13 12 0,20 10 0,-5 2 0</inkml:trace>
  <inkml:trace contextRef="#ctx0" brushRef="#br0" timeOffset="15577">23684 3890 11553,'-8'-10'1546,"1"2"-902,-27 37 323,15-2 0,-2 7 0,0 0-661,0-6 0,0 0 1,1 2-175,-4 13 1,0 3-1,6-6-87,7-10 0,3-2-1607,2 1 1,3 0 1998,8 9 453,20-8 1,11-5-705,-4-13 1,4-4 0,0-1-169,-3 2 1,0 1 0,3-6-25,12-4 1,3-7-1,-6-8-943,-13-10 1,-5-7 0,0 3 230,9 2 1,-4-2 293,-11-1 0,-3-3 1,-11 3-1216,-22 3 1,-7 5 1391,-10-8 1,45 37-1,12 13 1,-1 0 0</inkml:trace>
  <inkml:trace contextRef="#ctx0" brushRef="#br0" timeOffset="16046">23843 4061 4503,'8'-19'3276,"22"-10"-1638,-12 13 0,4-2-1224,8-3 0,8-1 1,1 0-430,8 3 1,3 1 0,-9-1 0,-19 1 0,-4 2 0,11 0 0</inkml:trace>
  <inkml:trace contextRef="#ctx0" brushRef="#br0" timeOffset="16433">23992 4135 2487,'-39'17'3276,"19"-3"0,24-23-2878,22 1 1,15 3-238,4-2 1,6 1-1,-4 0 1,-2-1-1,-2 0 1,-4 3 0,0 0-1,1 0 1</inkml:trace>
  <inkml:trace contextRef="#ctx0" brushRef="#br0" timeOffset="16968">23802 4377 12998,'-3'4'3276,"0"-2"-4096,20 10 1,22 9 0,8 2 0,-7-2 11,-6-1 1,-3 0 0,4 1 169,-2-2 0,3 1 0,2 0 1,-1 0-1,-5-2 638,6 4 0,-3-1 0,-20-12 0,-30-15 0,-12-8 0</inkml:trace>
  <inkml:trace contextRef="#ctx0" brushRef="#br0" timeOffset="17830">19941 4031 16191,'15'7'3276,"-3"0"-1332,-15-13-1950,-14-17 0,-10-14 1,3 5-37,6 9 0,-1 0-159,-7-7 1,-6-8 0,0 2 0,6 8-741,-5-1-698,5 5 1,6 10 1225,17 21 1,3-14 0,1 5-1</inkml:trace>
  <inkml:trace contextRef="#ctx0" brushRef="#br0" timeOffset="18232">20059 4137 8601,'4'0'1638,"-26"1"0,-16 2 0,-9 4 0,-3 1-2731,13-3 1,-1 0 0,2 1-547,-13 2 1,10 2 1024,19 2 1,22-9 0,5 1 0</inkml:trace>
  <inkml:trace contextRef="#ctx0" brushRef="#br0" timeOffset="18674">19977 4379 4672,'11'4'3142,"-2"-2"-2669,-36 14 1,-17 5-292,14-6 0,-3 2-838,1 1 1,-8 3-1,-3 1 1,3 0 0,6-4 186,-6 1 1,4-1 0,-4 4 0,-2 2 0,15-12 0,22-12 0</inkml:trace>
  <inkml:trace contextRef="#ctx0" brushRef="#br0" timeOffset="19376">17461 3136 9278,'-1'47'61,"-1"0"1,0 0-1,1 0 1,-1-1 0,0 1-1,1 0 1,-1 0 0,1 0-1,0 1 1,0-5-1,1-1 1,0 1 0,0 7-234,-1-10 1,1 4 0,-1 3 0,0 3 0,0 1 0,0 0 0,0 0 0,0-3 0,0-1 0,1-5 0,-1-4 99,2 17 1,1-7 0,-1-3 0,-2 0-749,-2-2 1,-3-1 0,0-2 0,0-1 635,-1 6 1,1-2 0,4-23-1,8-41 1,3-20 0,1 0 0,-1 0-1</inkml:trace>
  <inkml:trace contextRef="#ctx0" brushRef="#br0" timeOffset="20055">17504 3341 3831,'-3'-49'327,"0"0"1,0 1 0,1-1-1,-1 0 1,0 0 0,-1-3-1,-2-2 1,2 3 0,5 5-1,8 10-338,22 2 1,13 10-2,-11 9 1,2 2 0,5 0 0,5-1 120,-5 2 0,5-1 0,4 0 0,2 0 0,1 0 0,0 0 0,-3 1 0,-2 1-97,1 0 0,-3 1 0,0 0 0,-1 1 1,1 1-1,1-2-12,0 1 1,2 0 0,1 0 0,0-1 0,-2 2 0,-5 0 0,-4 2 60,5-1 1,-6 1 0,-2 4 80,13 3 0,-4 4-145,-16 0 1,0 1 819,12 3 1,-4 10-787,-16 14 1,-6 12 0,0 7 93,-2-14 1,0 6 0,2 3 0,-1 2-1,0 0 1,-1-1 0,0-3-82,-1-3 1,-1-2 0,0-1 0,0 0 0,-1 2 0,1 2-11,0-1 0,0 2 0,1 3 1,-1 0-1,0 0 0,-2-3 1,-1-4-1,-2-4 324,-1 10 1,-4-7 0,-1 0-320,1-2 0,0-1 0,0 0-652,0 10 1,0-1 659,0 1 1,-2 4-724,-1-12 0,-1 3 0,-1 2 0,-3 1 676,-2-2 0,-2 1 0,-1 1 0,0-1 0,2-2 0,2 0 0,2-2 0,-1-1 0,-1 0 0,-9 7 0,1 0 0,-1 0 0</inkml:trace>
  <inkml:trace contextRef="#ctx0" brushRef="#br0" timeOffset="20640">17310 4975 13653,'-14'23'819,"-1"0"0,34-7 0,19-4 0,6-3-410,-10-6 1,6-2-1,4-3 1,4-1-1,0-1 1,1 0 0,-1 0-1,-3 2-563,1 1 0,0 0 0,-1 1 0,-1 0 0,2-1 0,0 1 0,1-1 158,1-1 0,2 0 0,1 0 0,0-1 1,0 1-1,-1-1 0,-2 1 0,-3 1-82,0 0 1,-2 1 0,-2-1-1,-1 1 1,2 0 0,1 0-251,3 0 0,6 0 0,1-1 1,-1 1-1,-5 0 0,-7 0 1,-12 0-1,4 0 0,15 0 1</inkml:trace>
  <inkml:trace contextRef="#ctx0" brushRef="#br0" timeOffset="21632">24651 2952 3355,'-8'-25'1092,"0"1"0,-4-11 0,2 8 2184,8 22-2031,-10 5-794,6 22 0,3 19 0,2 9 0,-1-2-366,-1-7 0,1 1 0,0 2 0,-1 3 1,1 4 211,0-11 1,0 4 0,0 2 0,0 3 0,-1 2 0,1 0 0,-1 1 0,1-1-1,-1-1 1,0-2 0,1-2-364,-2 6 1,0-2 0,0 0 0,-1-2-1,1 0 1,0 0 0,-1 0 0,2 1 69,-1 1 0,1 2 0,1 0 0,-1 1 1,1-2-1,-1-3 0,-1-2 0,0-4-4,-3 8 0,-1-4 0,0-4 0,1-3-1639,-2 10 1,2-9 982,-1 3 1,3-10-1,2-12 1,3-22 0</inkml:trace>
  <inkml:trace contextRef="#ctx0" brushRef="#br0" timeOffset="22507">24620 2521 13418,'10'-37'2078,"22"-1"-1848,-8 43-107,2-5 0,5 1 78,5 7 1,7 3 0,8 0-530,-16-6 0,6 0 0,4 1 1,3-1-1,2 0 0,1 0 1,-1 0-1,-2-1 0,-3 1 1,-5 0 287,10 1 1,-6 0 0,-1 0 0,1 0 0,5 0 39,-5-1 1,4 0 0,5 0-1,1 0 1,0-1 0,-2 0-1,-4 0 1,-5-1 0,-8-1-720,21-2 1,-13 0 371,-12-1 0,-4 10 283,-8 12 0,-1 13 0,1 8 0,-1 5 0,-2 1 0,-1-3 1,-2-6 127,-1 2 0,-3-5 1,-1 2-1,1 5-161,-2-3 0,1 4 0,0 4 0,0 2 0,0 0 1,-1 0-1,-1-3 0,-1-3 205,1 8 1,-2-2 0,-1-3-1,0 0 1,-1 0 207,1-4 1,-1-1-1,0 0 1,-1 1-1,-2 1-125,-1 0 0,-1 2 1,-1 0-1,-2 0 1,0 0-1,-1-2 92,-2 4 0,-2-1 0,-1-1 0,0-2 0,-1-2-283,1-2 0,-1-3 0,0-1 0,-2 0-586,-6 11 0,-2-1 0,5-4 862,7 0 1,4-5 0,-9 6 0,14-17-1,0 1 1</inkml:trace>
  <inkml:trace contextRef="#ctx0" brushRef="#br0" timeOffset="22900">24005 5013 5714,'33'-13'1092,"0"0"0,-8 3 0,2 0 0,4 0 0,5 0 0,8 2-747,-8 5 0,5 2 0,5 0 1,4 2-1,2 0 0,2 1 1,0-1-1,0 1 0,-2-1-345,-6 0 0,1 0 0,1 1 0,1-1 0,-1 1 0,1 0 0,0-1 0,-1 1 0,-1-1 0,-2 0 0,-1 0 0,7 0 0,-1-2 0,0 1 0,-1-1 0,-2 1 0,-2 0 0,-3 0 0,-4 1 0,3 3 0,-1 0 0,1 0 0,-1 0 0</inkml:trace>
  <inkml:trace contextRef="#ctx0" brushRef="#br0" timeOffset="24001">20514 6435 15490,'18'-39'655,"-1"0"0,1-1 1,2 13-1,1 1 0,1-5-1124,-3-1 1,1-6 0,2-4 0,0-1 0,1 0 0,-2 3 0,-1 5 39,4 0 0,-2 4 0,0 2 1,2-2 712,2-1 0,2-1 0,0-1 0,0 2 0,-5 4-284,8-8 0,0 1-374,-4 4 1,4-3 0,0 0 0,-2 2 279,0-1 1,-1 2 0,0-1 84,1-1 1,1-2-1,-1 1 1,-6 4-1387,2-1 1,-15 9 3628,-52 22-2094,2 11-49,9 3 1,-5 5 0,1-1-62,-17 7 1,19-14-1210,53-38 0,6-6 927,-28 18 232,21-5 1,17-8-1,6-1 1,-6 7 16,3 2 0,-4 6 423,-9 3 0,-2 1-252,16-5 56,-31 38 0,-6 18 0,-1-5-224,-1 14-217,3-3 0,4 15 1,-3-8-1,-4-30 1,-14-58-1,9 15 1</inkml:trace>
  <inkml:trace contextRef="#ctx0" brushRef="#br0" timeOffset="26999">17390 3311 13037,'-6'0'3204,"1"0"72,5 0-934,20-4-3201,28-1 893,1-1-9,-17 3 1,3 1 212,-3 1 1,5 0 115,2-3 0,6-2 1,5-1-1,1 1-339,-8 1 1,3 0 0,1 0 0,1 0 0,-2-1 0,-1 1-17,0-1 0,-2 0 0,-1 1 0,0-1 0,1 0 1,2 1 0,4-2 0,-3 2 0,-5 0 0,-10 2 5,1 2 20,4 1 1,4-1-32,2-2 1,-1 1-1,-2 0 0,-1 0 418,-2-1 0,-4 0-412,-7 1-3277,4 0 3222,-4 0 0,5 0-1110,19-1 0,1 0 798,-20 2 1,-1-1-153,15 0 1,-13-1-2299,-29 2-460,15 0 2184,-4-1 1,15 0 0</inkml:trace>
  <inkml:trace contextRef="#ctx0" brushRef="#br0" timeOffset="29005">24705 3108 10013,'0'3'2677,"0"0"-2044,0-3 2643,0 2-637,0-1-3838,-5 2 1025,1-2 141,-7 1-3244,-2 0 3190,2 0 2759,1 0 223,14-1-2407,3-1-180,18-4-2392,5-5 2123,7-1 737,-5 4 1,6-2 0,-3 2-643,-1 1 1,1 1-87,3-1 1,4 0 0,-6 1-49,-8 1 0,-4 2 0,17-1-6,-15 2 17,3 2 1,6 1-744,0 2 0,4 2 0,1-1 842,2-1 0,1-1 0,0 1 496,-2 2 0,0-1 0,-2 0-564,2-2 0,-6-2 53,6 0-73,-2-1 1,6 1-25,-7 0 0,1 0 1,0 0-95,10 0 1,0 1 95,4-1 0,-7 1 0,-15 0-5,17 2-841,-10-2 0,1 1 846,-13-2 0,0 1 3,9 0 0,-3 0 3,-6-3 5,0 2 0,5 0-11,3 0 0,2-1 65,-2 1 1,-2 0-66,-3-1 0,-5 0 403,-2 0-3522,-12-1 3938,-1-2 0,-9 1 0,0-3 0</inkml:trace>
  <inkml:trace contextRef="#ctx0" brushRef="#br0" timeOffset="33364">21632 2645 12651,'-5'2'3276,"1"0"-2592,4-2-1754,-2 36 1221,2-5-39,-1 0 0,0 7 65,1 1 1,0 5-1,0-2-95,0-6 0,0-1 1,0 2-593,0 2 1,0 3 0,0-1 0,0-5 537,0 4 0,0-5-1327,0-5 0,0-7 1523,0-14-146,0-5-78,0-2-2189,-4-2 1517,-20 3 1290,-5-13 1,-4-7-40,1-2 1,0-2-300,-1 1 0,4-2-42,11 0 0,7 3 2468,7 12-4029,19 25-945,4 4 2485,2 3 0,7 8 0,2 3 0,-4-5-128,1 1 1,0 0 729,-4-2 0,3 7 0,1-6 0,0-17 34,6-28 1,-1-18 0,-2 1-1269,-1 5 1,0-4-317,-7 2 0,2-6 0,-1 1 0,-5 5 731,10-12 0,-20 25 0,-8 14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1T19:45:57.438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22791 15701 12875,'10'7'1638,"22"-3"0,7-3-3277,-9 0 1,3-1 1769,4 1 0,4 1 0,5 0 0,3 0 249,-4-1 0,5 2 0,3-1 0,-1 0 0,-1 1 0,-5-1-549,4 0 0,-4 1 1,0-1-1,3 1 234,-4-1 1,4 0-1,1 0 1,-1 0-1,-4 0 1,-7-1 389,11 1 1,2-1-361,-17 1 1,9-1 0,4 2 0,5-1 0,1 0 0,-1 1 0,-2-1 0,-4 0-1,-6 0-432,7 0 1,-8 0 0,0 0 0,7 0 341,-9 0 0,5 1 0,3-1 0,3 1 0,0-1 0,0 1 0,-1-1 0,-2 0 0,-3 0 124,5 0 1,-2 0 0,0-1 0,-3 0 0,-2 0 0,-2 0-58,11 1 1,-4-1 0,6 0-48,-8 0 0,6 0 0,3 0 1,0 0-1,-2-1 0,-6 1 334,0-2 1,-5 0 0,-1 0 0,5 1-331,-3-1 1,3 1 0,1 0 0,1 0 0,-1-1 0,-4 1-270,5-1 1,-3 1 0,-1-1 0,3 0 240,1 1 0,3 0 0,0 0 0,-2 0 0,-8 0 13,6 0 0,-2 0-6,-1 3 1,6 0-1,2 2 1,-2 0-9,-6 0 0,-1 0 0,1 1 0,2 1 0,2 0 0,2 1 0,1 0 0,0 0 0,-4 1 1,-1 0 1,-2 1-1,-1 0 1,0-1 24,-2 1 1,0-1 0,0 0-1,4-1 12,5-2 0,5-2 0,2 0 0,-3-1 1,-6 0-39,-1 2 0,-4-1 0,3-1 300,-3-2 0,6-1 0,1 0 0,-6-1 0,-10-1-294,2-2 26,12-1 1,1-1-33,-2 1 5,-3 1 1,-1 1 2276,-10-1-2282,12-1 86,-10 0 0,0 0-86,10-1-353,5-2-2256,-41 7-668,-11 0 2184,-2 1 1,-5 0 0</inkml:trace>
  <inkml:trace contextRef="#ctx0" brushRef="#br0" timeOffset="1497">18012 15625 12074,'22'-1'819,"10"-4"0,13-4 0,4-1 0,-8 2-1658,3 0 1,1 1 1193,-2-1 1,6-2-1,2 0 1,0 3-101,-7 3 0,1 2 0,0 1 0,0 0 0,-1 0-448,4-1 0,0 1 0,-2 0 0,2 1 79,-5-1 0,1 1 1,0-1-1,-2 1 0,-2-1-581,11 1 1,-3-1 0,-9 0-2583,3-4 2762,3-8 1,-64 21-1,-11 1 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1T19:50:03.945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2157 9002 6559,'1'4'2515,"0"0"-2911,-1-4 1152,0 11 882,-4 29 0,-1 12-1035,1-18 0,1-1 0,-1 3-177,0 7 0,0 1 0,0-1-300,-2 4 0,2 5 62,2-16 1,2 7 0,0 3 0,0 0-1,0-1 1,0-6-128,0 10 1,0-6 0,0 8 132,1-13 0,-1 6 0,1 3 1,0 2-1,0 0 0,0-1 0,0-3 1,1-6-173,0 5 0,1-5 1,0-1-1,0 4 32,0-2 0,0 4 0,0 1 1,0 1-1,0-2 0,-1-3 323,1 7 0,1-3 0,-2-2 1,1 1-359,0 0 1,-1-1-1,1 0 1,-2-4 10,0-2 0,0-3 0,0 3 70,-1 5 1,1 3 0,-1 0 0,1-7-101,-1 0 0,1-1 29,-1 3 1,1 6 0,-1 0 0,0-5 1,0 7 0,0-6 0,0-12 0,0 0 13,0 19 1,0 0 22,-2-17 1,-1-1-1225,2 0 1,-1 1 1175,-2 0 1,0 4 456,1 2 1,1 5-1,-1 0-469,1 0 1,0 0 0,0 0-7,-1 1 1,1 1 0,0-2-2,1-2 0,0-2 0,0-1 20,1 4 0,0-1 13,0-3 1,0 1-21,-2 3 0,0 3 0,0-1-13,0-5 0,1 0 0,-1-2 0,-2 9 0,0-2 0,1-1 0,0-3-1022,2-10 1,-1-1 1026,1-6 1,1 4-369,-1 9 1,1 8 0,-1 1-1,1-5 369,0 1 0,0-1-6,0 4 0,0 4 0,0-5 22,0-7 0,0-3 9,0 11 0,0 0 730,0-7 1,0 0-740,0 4 0,0 5-14,-1-8 1,0 5-1,0-1 1,0-3 55,-1 7 1,1 0-64,0-6 0,-1 4 1,1-1-1,-1-7 1161,1-6 1,-1-3-1152,1 1 0,-1 1 40,0-3 0,0 3 18,0 11 0,0 6 0,0 3-621,1-3 0,0 2 1,1 1-1,-1-3 555,0 2 1,-1-2 0,1 0-4,1-5 0,0 1 0,0-1 0,0-5 1140,0 3 0,0-2-1139,0-5 1,1 2 0,-1 2 0,0 11 0,0 3 0,0-3-2,1-11 0,-1-2 0,0 1-756,0 9 0,0 1 0,-1-6 761,0 9-2,0-11 0,0 4-5,-1-3 0,-1 4 0,0-2 4,0-6 0,-1-1 0,1 1-4,0 6 0,0 1 0,-1-4-1,0-1 1,1-3-1,2 8 0,1-2 1140,0-11 0,0 1-1140,0 18 0,0 4-16,0-14 1,-1 1-1,0 0-65,1-2 0,0-1 0,0 0 58,-1 15 1,0-3 1663,0-8 0,2-5-1589,2-3-200,2 11 134,1 4 17,0-8 0,-4-10-5,2-3 5,3 12 0,-1-13 5,1 7-10,-4-23 16,-1 1 28,-1-5-705,1 1-2611,-2-5 2559,1-33 0,-1 50 0,0-19 1</inkml:trace>
  <inkml:trace contextRef="#ctx0" brushRef="#br0" timeOffset="19464">17642 9156 13917,'13'-4'1086,"2"0"1227,23 15-750,2 12 0,3 5-3188,-2-3 1,1 0 1799,-9-2 1,1 1-1,-2-2 86,2 2 0,-3-4-773,-5-5 1,2 1 783,2 0 1,3 3 0,2 8-230,-10-1 1,1 5 0,1 4 0,-1 4 0,1 1 0,-1 1 0,-2-1-25,-3-3 1,-1 2 0,-1 1-1,0 1 1,-1 0 0,1 1-1,-1 0 1,1-1-14,2 2 0,1 1 1,0 0-1,0 1 0,-1-1 1,-1 0-1,-2-1 0,-3 0-1,-1 5 1,-2 2 0,-2-1-1,-2-2 1,-2-3 0,0-5-4,-1 0 0,-2-4 0,0 0 9,-1 6 0,0 1 0,-2 0 9,-3 0 1,-3 1 0,0 1 428,1-4 1,-1 1 0,-1 0 0,-3 2-449,-2-5 0,-2 1 0,-2 0 0,-1 1 0,-3-1 41,-1-1 0,-4 0 0,-1 0 0,0-1 0,1-1 0,2-2-41,0 4 1,2-2-1,0-2 1,-2 0 245,-6 3 0,-4 2 0,4-5 1,9-9-180,9-5 240,-2 9-152,-2 16-111,4-7 0,0 1-26,4-12 1,1-1 1435,-2 9 1,0-3-1406,-2-1 291,-5 15-313,3-6 0,1 2-11,0-5 0,1 1-20,-1 2 0,0 3 3,1-3 0,-2 2 0,3-5-1631,2-13 1,0 1 1630,-3 10 0,-2 4 0,0 1-163,-2-2 1,0-1-1,0-3 163,2-2 0,-1 1 0,0 0 0,-2 6 0,-1-1 0,4-7-5,-4 13 1,5-14 0,0 5 0,1-3 4,2-4 0,1 2-507,-3 7 1,-1 8 0,-1 0 0,2-6 509,0-1 0,0-1-1,-1 6 0,-2 5 0,2-7 1010,5-16 1,-1 1-1004,-4 12 0,-4 6 1,-2 1-384,1-7 0,-1 2 1,-1-1-1,1 0 375,2-1 1,1 0-1,-1 0 1,0-2-4,-7 8 0,0-1 0,4-7-768,8-11 1,0-3 769,-2 11 0,-4 7 117,1-6 0,-3 8 1,-3 2-1,2-1 1,2-5-120,1 0 0,2-3 0,-2 3 2,-1-1 0,-2 6 0,-1 1 0,2-4 0,4-9 0,5-6 0,1-2-610,-3 16 0,-3 3 626,-4-3 1,-4 3 0,-1 0-12,4-10 1,0 1 0,-1-1 0,-1 0 259,-5 10 1,-2-2 0,1-3-266,3-11 0,1-3 0,-2 3 381,-5 9 1,-2 5 0,-1 0 0,4-4-381,5-7 1,2-3 0,-2 3 240,-2 2 0,-2 5 1,-2 0-1,3-2 1,4-6-246,-1 1 0,2-4 1468,-5 6 0,1 0-1468,9-12 0,1 1-1104,-5 5 1,0 2 1101,-7 12 40,2-6 1,-3 2-34,3-2 1,0 0 8,-2-1 1,2 0-10,5-7 1,3-4-8,5-6-6,0 3-51,-4 9-11,1 11 40,2-8 3309,5-1-3160,3-11-122,-8 17 3,3-11 0,1 1 3,-8 19 0,-1-4-5,8-15-46,-5 7 18,1 1-51,4-7 0,0 0 56,-3 16 22,1-4 1,7-10-57,0 2-3215,-8 14 3033,3 1 250,-2-8 22,10-25 33,3-11-2464,0-1 2403,2-13 0,1-2 0</inkml:trace>
  <inkml:trace contextRef="#ctx0" brushRef="#br0" timeOffset="22302">18972 7977 13161,'6'-11'3198,"-1"2"-2539,-17 30 0,-14 24 0,2-3-396,4-11 1,-2 1-341,2 2 0,-3 5 0,-3 3 0,-2 0 186,2-6 0,-3 1 0,-1 0 0,-1 1 1,1-2-1,2-2-929,-2 3 1,1-3 0,0 0 0,-2 3 738,3-4 0,-3 4 0,0 1 1,0-1-1,2-3 0,3-4 4,-3 1 1,4-4 0,2-3 255,3-3 1,2-2-1819,-2 3 1,0-1-1639,-6-1 2855,-12 4 1,49-25-1,3-3 1</inkml:trace>
  <inkml:trace contextRef="#ctx0" brushRef="#br0" timeOffset="22827">18101 8617 13284,'11'-7'3237,"17"16"-3270,-13 18 1,-1 12-1,-2-1 579,3 0 1,-2 1-1541,1 2 1,0 4-1,-8-2 1235,-17 3 0,-6-6 824,-1 5-699,-2-18 1,11-5-789,43-23 1,15-9 421,-20 4 0,2-1-107,13-4 1,6-2 0,-4 3-878,-5 2 0,0 0 164,-5 2 1,5 0 0,-1-1 0,-4 1 272,6-3 1,-8 3 0,-12 6 0,-69 8 0,-1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1T18:30:18.886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5332 11995 17535,'-1'4'3276,"-1"-2"-363,37 10-2907,-14-6 50,3 1 0,0 1 61,3-2-3394,11 0 2779,9-2 879,-12-3 1,5 0 0,0-1-339,0-3 0,0-1 0,0 0-30,-1 2 0,0 0 0,-1-1-13,7-3 0,-1-1 8,0 5 1,3 1-561,-7-1 0,3 0 1,1 0-1,-2 1 554,2 0 0,-2 1 0,2-1-2,-3 0 0,2-1 0,0 1 0,-5-1 2,13 2 1,-5-1 0,-4-1 0,2 1-3,-5-1 0,2 0 0,1 0 1,0 0 1,0 0 0,5-1 4,-1-1 1,5-1 0,2 0 0,-1 0 0,-6 0-42,3 1 1,-4 0 0,4-1 34,-5 1 0,6-1 0,0-1 0,-1 0 0,-6-1 24,2-3 0,-4 0 0,1-1-13,-5 2 0,2 0 1,-1-1-1,-1 1-11,6-2 0,-2 0 0,0-1 741,-1 1 0,1-1 0,0 0-706,5-1 1,2-1-1,-5 2-38,-5 1 1,0 0 3,1 1 0,6-2 1,-1 1-1,-6 2 90,-2 2 1,-2 2-83,0-1 0,1 1 1,-2-1-10,0 1 0,-3 0 3276,17-2-3177,-43 7-138,9 0 28,1 0 30,12 15 1,2 4-20,-4-5 0,0 7 0,-1 1 17,-7-5-6,-2 1-5,4 2-6,-9-7 5,1-3 1,-7-7-6,2 1 11,0-1-3288,-2-1 3196,4 2 137,-2-1-22,0-1-34,30-26 0,-26 18 0,23-20 0</inkml:trace>
  <inkml:trace contextRef="#ctx0" brushRef="#br0" timeOffset="3981">5833 15082 19445,'42'-7'409,"-1"0"1,1 0-1,0 0 1,-2-1-1,2 0 1,0 0 0,-1 0-1,-3 0 199,4-1 1,-2 1 0,2-1-601,3 1 1,4-1-1,-2 1 1,-7 2-9,-9 4 0,0 1 0,3-1 0,4 1 0,0 0 3,3 1 1,0-1 0,0 1 11,5 0 0,1 1 0,1-1-737,-10 0 1,2 0 0,-1 0 0,-3 0 721,3 1 0,-3-1 0,-3 0 2,2 0 1,-5-1-3,13 0 6,-3 0-6,-17 1 0,6-1 10,4 1 0,9-1 0,3 1 0,-1 0 0,-6-1-61,-3 1 0,-4 0 0,5-1 51,0 1 0,5-1 0,3 1 0,2-1 0,-2 1 0,-4-2-141,7 0 0,-3-1 0,-1 0 0,1 0 64,-4 0 1,1 0 0,-1 0 0,1 0 0,-1 0-328,6 0 0,1 0 0,-2-1 0,-3 1 379,3-2 1,-3 1 0,-7 0-1706,5 2 1685,-2-2 0,7-1-55,-5 2 0,5-1 1,2 1-1,-2-1 108,-6 1 1,-1-1-1,0 0 1,1 0-8,7 0 0,1 1 1,-1-1-1,-7 1-1,3-2 0,-5 1 814,1-2 0,-1 0-809,-1 2 1,-1 0-6,1-1 0,-1 0 675,-7 4 1,-4 0-670,-1 1 998,8 0 1,9 0 0,-3 0-1002,-5 0 0,3 2 1,4 1 0,8 2 1,5 1-1,-2 0 1,-5 2-2,3 2 1,-4 2 0,1 0 128,-4-2 0,1 0 0,0 0 0,-5 1-143,12 6 0,-10-2 11,-10-3 11,-3-2-5,8 0-46,-1-3-3237,-6-1 0,-1-4 2457,-8-13 1,-27 19 0,-3-5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1T18:30:44.536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2814 7167 12651,'-2'15'3276,"0"-2"-3035,-2-13 1019,3 0-3041,-3 0 3691,30 0-160,-1 0-1315,6-2 0,9 0 0,3-2-825,-2 0 1,2-2 0,1 1 0,1-1 410,2 1 0,2-1 0,0 0 0,-2 1-21,-3-1 0,0 0 1,-2 0-1,0 1 46,9-1 1,-2 1 0,-3 0 84,0 0 1,0 0-57,-1 0 0,3-1 0,-1 1 418,-5 0 0,-1-1 1,-2 1-491,10-2 0,-3 1-3,-7 1 0,-4 1 0,12-1 33,-6 1 1,9-2-1,-2 0 21,-12 1 0,-2 0 1,5 0-424,4-1 0,7 0 0,3-1 1,-2 0-1,-5 2 376,3-1 1,-4 1 0,0 0 84,4-1 1,1 1 0,-3 0-73,-12 3 1,-2 0 0,3-1-315,5-3 1,4-1-1,1-1 1,-4 2 291,-1 1 0,-2 0 0,2 0 0,-1-1 1,2-1 0,-2 0-1,-7 2-31,9 1 44,-8 4 1421,-6 2-1416,2 0 1,7 2 0,-1-1 4,11 1 1,-1 0-21,-13-1 1,1 1 0,0-1 1059,16 0 1,-6-1-1062,-5 0 785,-12-1 0,1-1-740,3 1-45,5-1 28,-7 0-17,21 0 514,-28 0-531,17 0 45,-37 0-33,3 0 179,-5 0-3462,-11-10 2457,-1 0 1,-2-2 0,4 4 0</inkml:trace>
  <inkml:trace contextRef="#ctx0" brushRef="#br0" timeOffset="12565">20906 7506 14365,'-3'-7'1638,"-19"-7"0,-10 7-1405,2 17 1,-3 11-1,-1 1-65,-11-3 0,-1 0 1,2 6-189,10-1 0,1 5 0,5 1 1,11 3-1074,16 16 1,14 4 0,9-10 623,5-19 1,5-7 0,-4 2 0,2 21 0,-18-10 0,-30-30 0</inkml:trace>
  <inkml:trace contextRef="#ctx0" brushRef="#br0" timeOffset="12864">21423 7696 4027,'2'-7'2039,"0"2"-103,-2 5-826,0 0-1318,-4-28 278,-11 43 0,2 12 439,30 14-370,-25-8 1,4-3-20,29-13 0,1-15-1759,-25-27 1,-8-11 1091,7 5 1,-1 1 0,-10 0 0,-2 6 0,-4 13 0</inkml:trace>
  <inkml:trace contextRef="#ctx0" brushRef="#br0" timeOffset="13332">21920 7103 14398,'3'39'392,"-1"0"0,1 0 0,0-2 1,-1 0-1,-2-1-374,-1-2 1,-1-1 0,-2 1-1112,-2 11 1,-2 2 0,1-4 545,1 5 1,-1-4 0,0-4 0,2-17 0,9-46 0</inkml:trace>
  <inkml:trace contextRef="#ctx0" brushRef="#br0" timeOffset="13981">22459 7648 10741,'7'-8'3276,"-1"2"-2245,2-13-1182,-29 17 151,12-10 140,-28 26-12,14 4-3405,3 4 3241,6 14-57,37-1 0,10 0 127,-6 2-707,2-17 0,7-2 0,-6-12 670,-8-19 0,-4-7-1104,15-16 894,-30-4 0,-12 1-216,-7 16 1,-6 4-1143,-7-8 0,-1 5 1455,3 16 0,1 4 1,-3 2-1,17 5 1</inkml:trace>
  <inkml:trace contextRef="#ctx0" brushRef="#br0" timeOffset="14464">22980 7800 6582,'1'-41'1092,"0"-1"0,-3 2 0,5 4 277,16 13 1,3 3-1409,7-10 393,16 19 0,5 5-1993,-20 3 1,-1 1 1350,5-2 1,-2 2 0,0 2 0,-23 0 0</inkml:trace>
  <inkml:trace contextRef="#ctx0" brushRef="#br0" timeOffset="17198">20532 8941 12735,'19'0'1506,"-3"0"-2746,-2 22 1,-2 8 2460,1 10-585,-2-3 0,1 7 0,-3-6-585,-1 8 507,-6-10 0,0-8-546,-2-21 397,1-6-634,7-30 1,2-15 124,-2 13 38,0 1 0,1-7 1,-1 7-113,2-2 2246,3 1-3029,7 11 752,7 43 1,1 11 210,0-11-1093,0 17 1,-5-1 1287,-17-24-1455,17-37 1114,0-11 0,0-4 938,-9 11 1,0 1-799,8-16 0,-4 17-1111,-16 67 1111,5 2-590,3-1 0,3-1 590,13-5 0,-18 0 0,-12-37 0</inkml:trace>
  <inkml:trace contextRef="#ctx0" brushRef="#br0" timeOffset="17833">21557 9104 14029,'18'-6'3276,"-3"2"-5911,-5-37 2635,-7 9-135,3 7 1,-2 0-1442,-3 0 483,-1 18 838,-7 3 92,-18 20 1,-4 12-132,4-1 0,1 3-561,-9 6 1,5 0-660,13-7 0,11-7 914,34-16-170,1-14 0,4-3 1302,0 3 0,-1 1 163,-2 0 0,-3 3-28,5 16-79,-24 12-129,-1 3-221,-2 1 0,1 3-238,2-5 0,-1-1 0,-2 1 0,0-2 0,6 4 0</inkml:trace>
  <inkml:trace contextRef="#ctx0" brushRef="#br0" timeOffset="18173">21962 8510 12264,'4'-2'1055,"7"22"0,5 23 0,-5 3-1320,-6-7 0,-3 2 1,-2 3-1,-1-1 265,1 5 0,0 0 0,-1 0 0,-1-2 0,1-4 0,0-1 0,-2-3 0,-5-8 0,-11-7 0,-1-1 0</inkml:trace>
  <inkml:trace contextRef="#ctx0" brushRef="#br0" timeOffset="18635">22334 8831 3213,'6'-4'3276,"-20"36"0,-3-15-1638,1 3 0,-2 3-422,-7 4 1,0-2-1223,-2 0 197,5-1 1,7 0-1676,20-4-51,7-11 1231,24-1 1,-9-2-1,-51-6 1,12-1-1</inkml:trace>
  <inkml:trace contextRef="#ctx0" brushRef="#br0" timeOffset="19197">22617 8996 7063,'1'-5'3276,"33"-6"-1638,7-1 0,4-1 0,-10 0 0,0-1-1610,13-1 1,-8-4-1861,-22-22 2294,-51 21 0,-13 11 415,19 12 0,0 3-424,-23-5 0,5 9-179,21 25 1,16 7 831,14-7 0,13-2-1106,11-6 0,8-2 0,-4-2 0,-9 5 0,2-4 0,20-9 0,0 0 0</inkml:trace>
  <inkml:trace contextRef="#ctx0" brushRef="#br0" timeOffset="20331">20220 10873 11150,'0'-5'-202,"0"1"3478,4 4 0,5-5-2698,-1 2 532,6-4 637,-4 4 807,9 7-2403,-5 3 168,11 20-128,-8-4-82,-2 0 0,3 3-59,11 9 1,1-1-54,-10-13 0,1 0 3,7 8 0,-1-7 51,-9-19-1655,3-24 1,-1-10 1527,-5 3 0,0-2 87,0-1 0,1-3 1,-4 0-1651,-6-9 1,-4 3 818,-3-3 1,-2 13 0,4 30 0</inkml:trace>
  <inkml:trace contextRef="#ctx0" brushRef="#br0" timeOffset="20634">21080 10836 14337,'38'7'-678,"-18"17"0,-8 2-142,-12-12 1,1 28 0,-1-42 0</inkml:trace>
  <inkml:trace contextRef="#ctx0" brushRef="#br0" timeOffset="20860">21149 10848 14656,'9'-45'40,"0"0"1,0 0 0,0 0 0,0 0 0,0 1 0,0-1 0,-2 6 0,-3 10 0,-5 4 0</inkml:trace>
  <inkml:trace contextRef="#ctx0" brushRef="#br0" timeOffset="22171">21855 10618 3180,'0'-7'1638,"15"21"0,5 11 1638,-1 11-1638,4 1 0,-2 0 1638,-8-1-2109,-7-26-1372,4-37 1,0-13 171,2 2 372,0-1 0,5 4-434,14 19 1405,-6 8 0,2 1-1360,0-1 0,2 5 223,7 14 1,5 8-1,-7 0-293,-11-6 0,-2 2-306,17 18 0,-7 3-2851,-29 7 2457,-1-22 1,-1-19 0,0-27 0</inkml:trace>
  <inkml:trace contextRef="#ctx0" brushRef="#br0" timeOffset="24215">20652 12260 13995,'-1'15'2521,"0"-4"-1992,-7 42 0,8-8 2367,25-54-3176,1 50 143,-3-65 0,3-20 103,-5 11 0,1-1 1,-1 4-65,-3 8 0,2 3-1541,3-6 1,4 10 1731,8 30 1,-1 11-15,-4-2-1186,0 4 1,-5-3 1381,-18-17-1132,22-33 29,-2 35 1,6 13 0,-3-8-2450,18-21 3225,-17 24 0,2 10 0,-13-5 0,-17-10 0,-1 1 0</inkml:trace>
  <inkml:trace contextRef="#ctx0" brushRef="#br0" timeOffset="24703">21626 12386 10332,'12'-29'3276,"-3"8"-671,-30 32-2185,7 5-140,-18 18-129,17-4-67,4 0-84,7 7-92,21-19 0,8-6-1545,15-12 1376,-7-2 1,-1-5 5,-9-13 0,-4-4-154,1-12-440,-14 8 1,-5-1 635,-7-1-207,-12-8 420,-7 45 0,2 2 0,15-21 0,-12 12 0</inkml:trace>
  <inkml:trace contextRef="#ctx0" brushRef="#br0" timeOffset="25381">22243 12407 11878,'5'-19'1714,"-1"7"-2073,-8-1 177,-20 24 0,-4 9 238,5-2-39,-7 4 0,3 3 257,15 6 919,16 0-734,4-8 505,42-23-2603,-15-27 1,1-10 1306,-2 9 0,0-3 156,-8 0 1,0-4-1,-4 2-1196,-3 0 0,-3-5 1279,-5 3 0,1-8 0,-1-4 0,-3 2 0,-2 4 651,-6 1 0,-4 3 1,2 0-559,6-10 0,2 1 0,-10 19 0,-27 35 0,20 34 0,8 14-230,4-9 0,3 2-23,-2-7 0,0 2 0,1-8 1,1-3-1,0-12 0</inkml:trace>
  <inkml:trace contextRef="#ctx0" brushRef="#br0" timeOffset="26029">22706 12296 10377,'46'-4'655,"0"0"0,0 0 1,2-6-1,-2-3 0,-19-4 2621,-39-21-306,-24 39-2830,12-5-107,10 30 1,13 7-1673,37-13 1,14-8 1153,-3-1 1,-3 0-1,-15-1 1,-7-2 0,-10-8-1</inkml:trace>
  <inkml:trace contextRef="#ctx0" brushRef="#br0" timeOffset="26359">23439 11629 5187,'4'38'819,"-1"1"0,0-1 0,-1 11 0,-1 1-70,1-8 1,1 4-1,0 0 1,-1-3-562,-2-3 1,0-3-1,-1-3 676,-1 0 1,-1-3-823,1-3 0,-3 1-116,-9 9 1,-4 4 0,13-17-1,14-24 1,-13 24 0</inkml:trace>
  <inkml:trace contextRef="#ctx0" brushRef="#br0" timeOffset="31201">20821 13431 14807,'0'-6'2599,"0"0"-2442,0 6-152,0 0 3271,-74 106-2206,61-75 0,3 0 1,-2 1-1063,-7 1 0,-4 0 1,2 1-1,6-3-5,4 12 0,14-10-20,19-21 0,4-7-95,15 4-1527,-5-3 1,2-4 1141,-1-10 0,0-4 323,0-2 1,1-2 139,-8-2 0,0-2 1,-3 3-34,-2-1 0,-3 6-2235,8 9 2503,-25 25 1,-5 11-36,4 1 1,0 6 0,1 2-1,-1 1 174,-1-4 1,-1 2-1,1 0 1,-1-1 0,0-1 25,1 1 1,0-1 0,0-2-1,-2 0-389,-1 12 1,0-2 0,-9-21-1635,-30-49 564,8 6 1,-5-4 0,3 2 545,3 1 1,1-1 0,-17-10 0,8 7 0,29 20 0</inkml:trace>
  <inkml:trace contextRef="#ctx0" brushRef="#br0" timeOffset="32063">21837 13844 12107,'-2'-18'2840,"0"4"-1165,2 13-107,1 0-1036,4-1-229,4-1-208,7-1 1,16-7-172,-7-2 0,1-1-13,10-7-24,-14 4 1,-6-2-280,-17-9-360,-34 13 0,-13 10 1964,5 9 1,-3 5-1038,9-5 1,-3 0 0,5 4-48,-8 13 1,10 4 56,10 17-151,28-10-163,6-10 0,8-1-195,20-8 0,12-5 0,-11 0 0,-14 7 0,8-9 0,-1 0 0</inkml:trace>
  <inkml:trace contextRef="#ctx0" brushRef="#br0" timeOffset="32791">22577 13808 9380,'8'-26'1638,"0"1"0,1-3-2477,-4 1 1,-2 3 894,-3 14 1380,0 0-1436,-2 10 479,-27 7-454,4 9 0,-2 3-25,3-7 0,0 0-1151,-4 9 1,4 0 366,8 2-623,16-4-1270,34-10 1915,-3-5 717,-4-7 0,0-2 808,6 0 875,-9 23 0,-1 7-1274,7 1 409,-11 1 0,-4-1-2789,-8-8 1448,-4-13 1,-5-6 0,2 0 0</inkml:trace>
  <inkml:trace contextRef="#ctx0" brushRef="#br0" timeOffset="33195">23098 13916 4549,'7'4'3276,"5"-10"0,-10-30-1638,3 1 0,6 0-2458,12 8 0,3 3 428,-10-5 0,4 4-701,12 19 1,8 7 0,-5 2 436,-8-1 1,-1 0-1,16 2 1,0-1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1T18:32:18.276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4984 4562 11228,'0'-12'1638,"-4"-14"0,-2 1 1638,4 15-1924,-8-31-1229,10 41 84,0 0 375,-6 67-464,2-19-77,1-15 0,0 4 0,0 3-2,0 5 0,1 6 1,-1-1-1,1-7-39,0 3 0,0 0-304,0-1 0,1 6 0,-1-2 1,0-10-2974,-2 8 2529,-1-13 0,1-15 1,1-19-1</inkml:trace>
  <inkml:trace contextRef="#ctx0" brushRef="#br0" timeOffset="690">4456 4387 13189,'38'-21'3276,"2"4"-3091,-31 17 0,14 2 128,10 0 1,14 1 0,3-1-1,-8 0-397,-4-2 0,2 0-463,0-2 1,10 0 0,6-1 0,-1-1 0,-6 1 0,-10-1-1,1-1 1,-9-1 0,6-5 0,-83 20 0,-1-1 0</inkml:trace>
  <inkml:trace contextRef="#ctx0" brushRef="#br0" timeOffset="1316">4706 5532 2342,'27'26'3276,"-7"-6"0,28-22 0,-11-1-3125,4-2 0,3 0-109,-7 1 0,2 0-952,1 0 0,3-1 0,-3-2 910,18-10 0,-23 8 0,-47 21 0,-13-6 0,1-1 0</inkml:trace>
  <inkml:trace contextRef="#ctx0" brushRef="#br0" timeOffset="5048">4472 5920 14365,'7'-8'1159,"-1"1"-1159,-6 7 275,31 0 55,-8 0-221,3 0 1,3 0-10,15-2-100,-18 1 0,0-1-1639,1 1 1,3-1-1,18-1 1,4 1 1327,-10-1 1,0-1 0,-22 3 0,-46 3 0,-21 1 0,3 0 0,0 0 0,0-1 0</inkml:trace>
  <inkml:trace contextRef="#ctx0" brushRef="#br0" timeOffset="5853">4786 6108 5024,'6'0'3276,"-1"0"0,2 29-2999,0-5 407,-1 1 1,2 3-579,5 13 431,0 2 1,2 10-410,-8-15 0,0 6 0,1 4 0,-1 1 0,0-2 0,0-4-364,1-2 1,0-4 0,-1 0 0,1 4 244,-2 0 0,1 3 1,-1 3-1,0-1 0,0-1 1,-1-4 24,1 3 1,0-3 0,0-2 0,-1-4 38,0 2 0,1 1-129,-1 4 1,2 7-1,0 0 1,-1-3 109,-1-4 0,0-3 0,-1-2-35,2 10 1,0-1-18,-1-9 0,0 0 0,0-6 37,2 3 20,-2-10 0,0 2 810,1 0 0,-2 4-789,0 9 1,-1 6-1,0-1-91,-1-3 0,0 0 0,-1-1-8,0-1 0,0-1 1,-1-2 255,0 8 1,1-8-854,4-14 616,26 1 0,5-1 0,-15-3 0,11-5 0,0 1 0</inkml:trace>
  <inkml:trace contextRef="#ctx0" brushRef="#br0" timeOffset="6615">4565 8821 9910,'-7'1'3276,"-4"0"-2760,29-1 1,28-1 0,13 0 0,-1-1-1,-13 0-513,-6-2 0,1 0 7,1 0 0,11 0 0,6 0 1,-2-2-1,-6 1 0,-13-1-21,-8-2 0,-5-1-59,13-4 0,-5 1 1816,-16 3-2250,-4 5-2773,1-1 2959,22 3 0,-10 1 0,-63 1 0,19 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1T18:33:50.565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9071" units="cm"/>
      <inkml:brushProperty name="height" value="0.09071" units="cm"/>
    </inkml:brush>
  </inkml:definitions>
  <inkml:trace contextRef="#ctx0" brushRef="#br0">26605 5697 20515,'-27'0'190,"-16"0"-3467,-3-1 1825,7 0 0,-1 1 1039,3 0 0,1 0 354,0 0 1,1 2 295,-4 1 1,3 1-479,-9 4 30,13-1 1,-2 2 123,-1 0 1,2-1 86,8-1 0,0-1 1195,-19 4 1,-1 0-1793,14-6 1,2 0-1043,-6 1 1,1-1 869,-13 0 1,34-4 0,14 0 0</inkml:trace>
  <inkml:trace contextRef="#ctx0" brushRef="#br0" timeOffset="1103">25797 5500 11732,'6'-6'2414,"-1"0"-2044,-5 6 582,-49 54-902,26-29 21,-5 5 0,-7 8 1,4-4-1617,9-9 0,0-2 1676,-8 11 1,1-1-51,12-12 1,2-1 46,0 7-83,7-6 174,5 15-163,2-18 78,1 12 51,1-18 263,15 10-2087,5-4 1,2 1 381,15 10-382,-8-11 1,1-3 1565,16-4 1,-21-6-1,4-1 1</inkml:trace>
  <inkml:trace contextRef="#ctx0" brushRef="#br1" timeOffset="11483">26891 6898 19232,'-48'0'-135,"1"1"1,-1-1-1,11 3 1,1 2 0,-2-1 64,-5-2 0,-3-1 0,-1 1 0,3 1-16,-2 3 0,3 2 0,2 1 9,6-2 1,1 2-1,2-1 74,-11 1 1,2 1 2,-1 1 0,1-2-1639,2-4 1,3-2 999,-3 2 447,7-4 1,0-2 191,-6-5 0,39 4 0,-11 0 0</inkml:trace>
  <inkml:trace contextRef="#ctx0" brushRef="#br1" timeOffset="12382">25892 6708 8847,'-10'0'3276,"3"1"-502,-11 33-2455,5-13-163,1 1 1,-2 2 432,-12 12-1659,7-9 0,-4 4 0,2-2 1148,1-3 1,1 0-43,-12 16 1,4-6 856,14-21-809,9-8-1983,2-5 2431,1 0-83,10 4-200,29 15 0,8 3-577,-25-12 0,1 1 539,10 4 0,4 2 0,-8-2-3113,-6 2 2347,-8 1 1,-10-19-1,-5-4 1</inkml:trace>
  <inkml:trace contextRef="#ctx0" brushRef="#br1" timeOffset="13615">27006 7979 13261,'0'4'3215,"-31"0"-3175,6-4 100,-11 0 0,-5 0 103,8 1 1,-6 1-183,0 0 1,-10 1 0,-2 1-1,1-1 1,7 0-1155,4 0 1,6 0 0,-5 1 1070,-1-1 0,-5 1 0,-2 0 0,5 0 0,10-1-22,-10 3-272,-2-2 0,-9 1 0,6-2 288,12 0 0,0 0-674,-11 0 0,-6 0 1,2 1 607,14 0 1,2-1 0,1 1-643,-6 0 1,1 1 656,-7 0 1,4 1 692,3-1-2205,34-5 1591,-3 0 0,-3 0 0</inkml:trace>
  <inkml:trace contextRef="#ctx0" brushRef="#br1" timeOffset="14482">25781 7883 9610,'0'-10'3276,"-1"0"-1114,0 9-286,-45 19-1792,23-5-41,-10 8 0,-10 7 0,6-3-1,12-5 0,0 0-37,-4 3 1,-3 3 0,4-3 436,7-4 1,3-3-79,-3 2-140,10-5-135,11-13-3366,0 1 3387,0 3 823,16 12 1,7 2-615,-1 1-202,3 1 1,5 2 31,6-3 1,5 0-1,-5-2-163,-10-5 0,1 0-59,9 5 1,5 2-1,-4-5-1566,-3-6 1,-6-4 818,1 2 1,5-1 0,-41-6 0</inkml:trace>
  <inkml:trace contextRef="#ctx0" brushRef="#br1" timeOffset="69443">15908 13832 13956,'-2'6'3276,"-1"-2"-856,3-4-1837,-1 0 727,7 0-721,-1 0-169,6 0 210,15 0 0,5 0-2234,-4 0 1,1-1 1692,19-1 1,1-1-71,-10 0 1,-2 0-17,-10-1 0,-2 1-1138,4 1 1,-1 0 1145,15 1-496,-8 1 0,4 0 0,-3 0 488,-4 0 0,-1 0 775,18 0 0,0-2-753,-22 0 0,-1-2-781,12-2 1,2-1 757,-2 1 1,1 0 506,-6 0 1,2 1 0,0-1-402,1 1 0,0-1 0,-2 1-77,2-1 0,-1 0 1123,5-1 0,-1 1-1126,-1 2 0,-4 1-23,-1 1-2,3-1 0,0 2 8,2 1 1627,-10 0 0,0 0-1580,2 0 0,-1 0-52,17 0 44,2 0-44,-25-1-4,3 0 1,0 0-8,5-1-7,9 0 12,-18 1 0,-4 1 0,-4 0-3277,7 0 3162,-2 0 104,3 0-34,-13 0-522,8-11 0,-19 17 0,6-7 0</inkml:trace>
  <inkml:trace contextRef="#ctx0" brushRef="#br1" timeOffset="73343">14260 14500 12242,'-3'8'3276,"1"-2"0,6-9-1158,-3 3-1894,3-3 555,-4 3-2463,35 0 1819,-19 0-51,27 0-17,-27 0-2296,-2 0 2274,-2 0 5,1 0 308,9 0-296,5 2 0,2 0-62,7 0 1137,-9 1 0,2 0-992,8-2 1,-2 0-141,-7 0 26,8 0 0,-2-1 14,-16 0-40,5 0 7,7 0-328,-4-1 316,-2 1 33,-7-2 12,8 2-289,16-1 244,-11 1 3087,6 0-4963,-16 0 1191,-12 0 0,5 0 0,-13 0 0</inkml:trace>
  <inkml:trace contextRef="#ctx0" brushRef="#br1" timeOffset="76815">16483 15615 20336,'45'-5'310,"-1"0"0,0 0 0,-6 3 1,6 0-1,4 0 0,2 1 1,1 0-1,-1-1 0,-3 2 1,-5-1-967,3 0 1,-5 1-1,-1 0 1,1 1 0,4-1 432,0 0 1,4 0 0,3 0-1,1 0 1,-1 0 0,-1 0-1,-5 0 1,-5 0 311,9 0 1,-7 0 0,13 0-87,-24 0 0,6 0 1,5 1-1,3 0 1,4-1-1,2 1 0,3 0 1,0-1-1,0 1 1,1 0-1,-2 0 1,-1-1-1,-2 1 0,-4 0 1,-3-1-1,-5 1 6,15-1 0,-7 1 1,-5-1-1,1 0 1,4 1-1,8-1-32,-15 0 1,6 1 0,3-1 0,4 1 0,3-1-1,1 1 1,1-1 0,1 1 0,-1-1 0,-1 1 0,-2-1-1,-2 1 1,-4-1 0,-5 0 0,-4 0 0,-5 0 38,11 0 1,-9 0 0,-3 0 0,4-1-166,7 1 0,4-1 0,1 0 0,-2 0 0,-3 0 151,7 0 0,-3 1 0,0 0 5,-7 0 0,0 0 0,2-1 0,4 1-10,-1-1 0,4 0 0,3 0 1,-1 0-1,-3 0 0,-6 0 3,5 1 0,-6-1 0,8 0 0,-11 0 1,8-1 0,3 1 0,3 0-1,-1 0 1,-3-1 0,-5 1 0,-8 0 443,14 0 1,-4-1-445,-2 1 0,6-1 0,1 1 0,-1 1 4,-2 2 0,1 1 1,-2 0-1,-2 0 11,-2-2 0,-2 1 0,3 0-7,0 1 1,3 1-1,1 0 1,-3-1 48,7 0 1,-3-1 0,-4 0 420,-8 0 1,-1-1-440,4 1 0,3-1 1,-10 0-1142,-11-1 1147,-2 0-2791,-11-3-531,2-2 2559,-7-5 0,0 4 0,-2 0 0</inkml:trace>
  <inkml:trace contextRef="#ctx0" brushRef="#br1" timeOffset="78574">19687 12477 12275,'-32'26'546,"-1"0"0,1 1 0,-1-1 0,6 1 0,2-1 0,-4 2-153,-3 0 1,-4 2-1,-3 1 1,1 1-1,5-3-311,4-1 1,3-1 0,0-1-1,-1 2-691,-8 5 0,-2 1 1,0-1-1,3-1 620,0-2 0,3-2 1,-3 2 183,2-2 1,-1 1 0,-1 0 0,0-2-1289,-6 2 1,-1-1 0,4-2-547,-2 2 1,1-2 1091,5-4 1,-2-1 0,9-7 0,12-10 0,4-2 0</inkml:trace>
  <inkml:trace contextRef="#ctx0" brushRef="#br1" timeOffset="79110">18560 12994 9420,'7'-6'3276,"-1"2"-929,-6 4-2436,0 0-3188,1 6 3437,-1 7 1031,1 9-645,-6 18 0,-2 7-373,3-14 1,-1 2-124,-2 3 1,-3 7-1,0 0 1,2-8-67,3-4 0,-1-2 13,-6 18 1,2-10 2,9-30 381,28-7 0,13-5-2020,5 0 1,3 0 545,-5 0 1,4 1 0,-3 0 623,-1-2 1,-1 1 0,-24 1 0,-30 3 0,-19 0 0,-1-1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22997-6599-344A-8EFB-C954CC5D22AB}" type="datetimeFigureOut">
              <a:rPr lang="en-US" smtClean="0"/>
              <a:t>2/1/21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D84A9C-0E9B-CA43-9A0A-2F82B3D1A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89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DF8F76A3-B90A-496A-948B-A45D8D8343FB}" type="slidenum">
              <a:rPr lang="en-US" altLang="en-US" smtClean="0"/>
              <a:pPr eaLnBrk="1" hangingPunct="1">
                <a:spcBef>
                  <a:spcPct val="0"/>
                </a:spcBef>
              </a:pPr>
              <a:t>5</a:t>
            </a:fld>
            <a:endParaRPr lang="en-US" alt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1792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0F62F1D6-F1D5-40E1-A084-6CBDF4FC6F23}" type="slidenum">
              <a:rPr lang="en-US" altLang="en-US" smtClean="0"/>
              <a:pPr eaLnBrk="1" hangingPunct="1">
                <a:spcBef>
                  <a:spcPct val="0"/>
                </a:spcBef>
              </a:pPr>
              <a:t>6</a:t>
            </a:fld>
            <a:endParaRPr lang="en-US" alt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4645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3B533415-B4E6-4C6E-BFB7-2C6BD23053AB}" type="slidenum">
              <a:rPr lang="en-US" altLang="en-US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7417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707EB56B-9C98-4278-9C4C-B7B8F89AFF23}" type="slidenum">
              <a:rPr lang="en-US" altLang="en-US" smtClean="0"/>
              <a:pPr eaLnBrk="1" hangingPunct="1">
                <a:spcBef>
                  <a:spcPct val="0"/>
                </a:spcBef>
              </a:pPr>
              <a:t>25</a:t>
            </a:fld>
            <a:endParaRPr lang="en-US" alt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061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D711BDF0-427B-4BFD-8580-664F623D89F8}" type="slidenum">
              <a:rPr lang="en-US" altLang="en-US" smtClean="0"/>
              <a:pPr eaLnBrk="1" hangingPunct="1">
                <a:spcBef>
                  <a:spcPct val="0"/>
                </a:spcBef>
              </a:pPr>
              <a:t>28</a:t>
            </a:fld>
            <a:endParaRPr lang="en-US" alt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0159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2697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4128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429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429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9B734462-145B-497B-80FB-309AAF8EAE54}" type="slidenum">
              <a:rPr lang="en-US" altLang="en-US" smtClean="0"/>
              <a:pPr eaLnBrk="1" hangingPunct="1">
                <a:spcBef>
                  <a:spcPct val="0"/>
                </a:spcBef>
              </a:pPr>
              <a:t>63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9079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06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D759-DC06-1446-A9C6-45C80C04F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6BE66D-5D0E-7C4C-B391-2EE40EC84B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48ACA-F056-6747-B3C1-4604EF21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97BAA-2A69-254B-8E27-543ADC969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2666E-953E-994A-9F85-5A0D43984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458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A082D-8400-594C-883B-5FD1068F6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29C9C8-6900-484F-A767-C52FB06CE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24CB3-AB25-0D4F-A8EB-DB64F160E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5A7CD-58D4-114B-AA3D-B17B9F42F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E6A58-2CDE-B24D-BB96-DC0EC20CE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794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26A813-0DA3-1B4C-A5A1-73E0CA97F2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922D73-87B1-EF4B-8C68-03E4D9EF7C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6F376-69EB-9C4D-B07F-3E62AE64D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22610-BF9B-9049-9C89-EF3F858DC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33425-A57A-9546-988B-F69711BE5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81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D4C53-F298-F04B-9943-5659BEC9B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C6FDF-EE8C-0D4E-9DA2-DDEA7B636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C1A35-903B-4A4E-9195-5B1AA87ED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268E0-63B1-794F-9B0A-3CF2F6EF8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2ABE7-38C6-344F-BCE1-B3CF89F44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EFB2F-2EF9-7345-A1AC-B4A44ADE8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E7FDCD-C461-6F41-B87D-3DB1C0A30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92B45-01C2-E847-825F-5CCD34640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AFAAB-9715-CE4C-A5D5-D9F0BB3F3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039BD-7F37-4E41-BCAE-861F9A4E9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550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EBB7F-34E9-1D4B-8BCB-43C813915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F5E4E-CB66-F84C-9317-A591FA565B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5938E4-4BC3-AD4D-B514-8727C1A5A3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464844-F868-344B-8D21-5BE5AC9CB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2/1/21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D66BA5-BF7A-A14A-A89A-C6A76D520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F3E8BC-79AC-5A40-A06D-2E249EAA8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32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3BB29-600C-F745-90A4-C693E15FE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6B071-91E6-F242-B16A-7E0BB952D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C56C0A-27B1-D64C-BCF5-1E6B30865F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25B23B-F280-9D40-8839-271FBED503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75C6D4-8E14-9045-8527-9B0043A23F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B6B0C7-3C3D-5F43-959D-A496FF36E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2/1/21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6B3D35-6751-CF4F-A786-CA641AC87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D292DF-FB87-A84C-8088-B0BB5E47E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70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475AA-686F-B946-AD88-D5A9CD0A8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E8B288-6717-D046-9806-18331ECCE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2/1/21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66B29-D418-2E46-B2E5-998424B3D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C7478E-6F2C-C543-BAFD-8C322AC25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442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06E30D-706D-834F-B2CF-32BB428EC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2/1/21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AF6D0E-294C-9C4F-837F-74B6A27E8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E7CAC-8BC8-024B-9C0F-2F16AF22C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887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67AA3-0A95-2A45-9563-11DC83623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65663-4C53-1C42-9B38-3A2E931E3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896502-462C-E843-9CE8-11C186AE3E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12418E-2799-304A-A44C-6C43025BD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2/1/21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E8A40D-2343-8049-805F-02C54787E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3C5BFB-932D-D041-9610-298552978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58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30218-F6C1-A849-A324-9D3DF157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6F8A6C-715F-7D4A-98FA-FF5D179456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704359-4B7D-3949-8E5A-763913F0FE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D6D3F8-51FB-1E4C-A09D-80D839DFD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2/1/21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1425B1-3CFB-AF4E-B2D1-4E0F46B87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5FB11B-A2EA-EF45-B654-5FF08B15E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1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04B33F-DC7B-C44E-A297-37AA90885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8D9431-5726-8948-93A8-24A230D7B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39129-ECE6-6E45-929B-02DA6C4BCC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D18A8-637D-E441-B367-1DD3FA95E8E2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0A386-FE52-E849-8D55-DF080F579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619A8-C597-9640-9A89-FF5B17F623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181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utura Medium" panose="020B0602020204020303" pitchFamily="34" charset="-79"/>
          <a:ea typeface="+mj-ea"/>
          <a:cs typeface="Futura Medium" panose="020B06020202040203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customXml" Target="../ink/ink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customXml" Target="../ink/ink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customXml" Target="../ink/ink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customXml" Target="../ink/ink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customXml" Target="../ink/ink18.xml"/><Relationship Id="rId4" Type="http://schemas.openxmlformats.org/officeDocument/2006/relationships/image" Target="../media/image33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customXml" Target="../ink/ink20.xml"/><Relationship Id="rId4" Type="http://schemas.openxmlformats.org/officeDocument/2006/relationships/image" Target="../media/image32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customXml" Target="../ink/ink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customXml" Target="../ink/ink4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customXml" Target="../ink/ink4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7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9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0.xm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1.xm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4.xml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FB9BFC-152D-AB41-B889-42452FFBCA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-76200" y="-42862"/>
            <a:ext cx="12268199" cy="69008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C2301A-838D-5348-A3E9-900A2062E3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Data and ER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4E11A-A170-4246-82DF-C62EC70E28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 / IT 420 Lecture 2</a:t>
            </a:r>
          </a:p>
          <a:p>
            <a:r>
              <a:rPr lang="en-US" dirty="0">
                <a:latin typeface="Garamond" panose="02020404030301010803" pitchFamily="18" charset="0"/>
              </a:rPr>
              <a:t>Fe</a:t>
            </a:r>
            <a:r>
              <a:rPr lang="en-US" dirty="0"/>
              <a:t>bruary 1</a:t>
            </a:r>
            <a:r>
              <a:rPr lang="en-US" baseline="30000" dirty="0"/>
              <a:t>st</a:t>
            </a:r>
            <a:r>
              <a:rPr lang="en-US" dirty="0"/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1359600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9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363D2-D41E-2946-AB08-E7AC5FFF5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38C68-A87A-4B4C-B1DF-3C3A3C589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F3976D91-FEF9-5E4E-922D-5F7813A53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254" y="365125"/>
            <a:ext cx="7287491" cy="616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0E4E98C-3305-3141-A2AD-E87F521E1631}"/>
                  </a:ext>
                </a:extLst>
              </p14:cNvPr>
              <p14:cNvContentPartPr/>
              <p14:nvPr/>
            </p14:nvContentPartPr>
            <p14:xfrm>
              <a:off x="2306880" y="313200"/>
              <a:ext cx="7057440" cy="49284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0E4E98C-3305-3141-A2AD-E87F521E163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90680" y="297000"/>
                <a:ext cx="7089840" cy="496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2088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D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F1C95D0E-04A6-CD40-85B5-37FF58E4F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1" r="2612" b="4087"/>
          <a:stretch/>
        </p:blipFill>
        <p:spPr bwMode="auto">
          <a:xfrm>
            <a:off x="976746" y="1229827"/>
            <a:ext cx="9885217" cy="5542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1CFAE8-F59A-AC43-B670-0340CDDAAA0A}"/>
              </a:ext>
            </a:extLst>
          </p:cNvPr>
          <p:cNvSpPr/>
          <p:nvPr/>
        </p:nvSpPr>
        <p:spPr>
          <a:xfrm>
            <a:off x="4620638" y="1420238"/>
            <a:ext cx="3073941" cy="53525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9ABA13-9BF3-8B4D-A5A3-824576F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Relationship Model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3555486-A651-284C-929D-AA8388774A31}"/>
                  </a:ext>
                </a:extLst>
              </p14:cNvPr>
              <p14:cNvContentPartPr/>
              <p14:nvPr/>
            </p14:nvContentPartPr>
            <p14:xfrm>
              <a:off x="5753520" y="3081960"/>
              <a:ext cx="959040" cy="208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3555486-A651-284C-929D-AA8388774A3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320" y="3065760"/>
                <a:ext cx="991440" cy="24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468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Workbench Relationships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342" y="1366044"/>
            <a:ext cx="7240058" cy="543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3262278-99CF-5A4E-9C23-315825D0A028}"/>
                  </a:ext>
                </a:extLst>
              </p14:cNvPr>
              <p14:cNvContentPartPr/>
              <p14:nvPr/>
            </p14:nvContentPartPr>
            <p14:xfrm>
              <a:off x="1014840" y="1263240"/>
              <a:ext cx="6826680" cy="2657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3262278-99CF-5A4E-9C23-315825D0A02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8640" y="1247040"/>
                <a:ext cx="6859080" cy="268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9817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9FDD-29BD-844E-BFAE-693FD051F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Relationship Building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94A12-8423-6549-AF0A-72CA344B9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b="1" dirty="0"/>
              <a:t>Entities</a:t>
            </a:r>
            <a:r>
              <a:rPr lang="en-US" altLang="en-US" dirty="0"/>
              <a:t>: Distinct objects used to collect and store data. 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Comprised of:</a:t>
            </a:r>
          </a:p>
          <a:p>
            <a:pPr marL="0" indent="0">
              <a:buNone/>
            </a:pPr>
            <a:r>
              <a:rPr lang="en-US" altLang="en-US" b="1" dirty="0"/>
              <a:t>	</a:t>
            </a:r>
          </a:p>
          <a:p>
            <a:pPr marL="0" indent="0">
              <a:buNone/>
            </a:pPr>
            <a:r>
              <a:rPr lang="en-US" altLang="en-US" b="1" dirty="0"/>
              <a:t>	Attributes</a:t>
            </a:r>
            <a:r>
              <a:rPr lang="en-US" altLang="en-US" dirty="0"/>
              <a:t>: Characteristics about an entity</a:t>
            </a:r>
          </a:p>
          <a:p>
            <a:pPr marL="0" indent="0">
              <a:buNone/>
            </a:pPr>
            <a:r>
              <a:rPr lang="en-US" altLang="en-US" b="1" dirty="0"/>
              <a:t>	</a:t>
            </a:r>
          </a:p>
          <a:p>
            <a:pPr marL="0" indent="0">
              <a:buNone/>
            </a:pPr>
            <a:r>
              <a:rPr lang="en-US" altLang="en-US" b="1" dirty="0"/>
              <a:t>	Relationships</a:t>
            </a:r>
            <a:r>
              <a:rPr lang="en-US" altLang="en-US" dirty="0"/>
              <a:t>: Related attributes that link two entities.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A7110B74-1A95-604B-867D-7382EE4FEA68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33494C0-5B98-1B49-913A-FAB0A489FDC7}"/>
                  </a:ext>
                </a:extLst>
              </p14:cNvPr>
              <p14:cNvContentPartPr/>
              <p14:nvPr/>
            </p14:nvContentPartPr>
            <p14:xfrm>
              <a:off x="1918440" y="4188600"/>
              <a:ext cx="1909800" cy="12412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33494C0-5B98-1B49-913A-FAB0A489FDC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02240" y="4172400"/>
                <a:ext cx="1942200" cy="127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5152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BB82C6-137E-BB4A-AC9D-729E60F02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080" y="3657600"/>
            <a:ext cx="4133023" cy="26927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Entity 1 (CAR)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Car Entity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/>
              <a:t>Car Attributes (characteristics)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566737" indent="-457200">
              <a:buFont typeface="+mj-lt"/>
              <a:buAutoNum type="arabicPeriod"/>
            </a:pPr>
            <a:r>
              <a:rPr lang="en-US" dirty="0"/>
              <a:t>-</a:t>
            </a:r>
          </a:p>
          <a:p>
            <a:pPr marL="566737" indent="-457200">
              <a:buFont typeface="+mj-lt"/>
              <a:buAutoNum type="arabicPeriod"/>
            </a:pPr>
            <a:r>
              <a:rPr lang="en-US" dirty="0"/>
              <a:t>-</a:t>
            </a:r>
          </a:p>
          <a:p>
            <a:pPr marL="566737" indent="-457200">
              <a:buFont typeface="+mj-lt"/>
              <a:buAutoNum type="arabicPeriod"/>
            </a:pPr>
            <a:r>
              <a:rPr lang="en-US" dirty="0"/>
              <a:t>-</a:t>
            </a:r>
          </a:p>
          <a:p>
            <a:pPr marL="566737" indent="-457200">
              <a:buFont typeface="+mj-lt"/>
              <a:buAutoNum type="arabicPeriod"/>
            </a:pPr>
            <a:r>
              <a:rPr lang="en-US" dirty="0"/>
              <a:t>-</a:t>
            </a:r>
          </a:p>
          <a:p>
            <a:pPr marL="566737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1899158" y="4114800"/>
            <a:ext cx="4047490" cy="1981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1" y="2795588"/>
            <a:ext cx="2390775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AE553EF5-5FB8-1E47-817F-EBED763894D4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091875B-2A33-9842-AB54-642D39E2E91D}"/>
                  </a:ext>
                </a:extLst>
              </p14:cNvPr>
              <p14:cNvContentPartPr/>
              <p14:nvPr/>
            </p14:nvContentPartPr>
            <p14:xfrm>
              <a:off x="1008360" y="2470320"/>
              <a:ext cx="7439040" cy="2718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091875B-2A33-9842-AB54-642D39E2E91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2160" y="2454120"/>
                <a:ext cx="7471440" cy="275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988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 Entity as a table</a:t>
            </a:r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1981201" y="1600200"/>
          <a:ext cx="707605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26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1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36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77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08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OWNER_ID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1GYFK36299R035007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Jaguar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F-TYPE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5TDFHVPCG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WAUCFAFR9EA386228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6HRGFITSJ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YV1960AS2A1981766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Subaru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5MZINQEAT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3" name="Straight Arrow Connector 12"/>
          <p:cNvCxnSpPr/>
          <p:nvPr/>
        </p:nvCxnSpPr>
        <p:spPr>
          <a:xfrm>
            <a:off x="5052987" y="1905000"/>
            <a:ext cx="609600" cy="2514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114800" y="4343400"/>
            <a:ext cx="43037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Name: MAKE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Data Type: </a:t>
            </a:r>
            <a:r>
              <a:rPr lang="en-US" dirty="0" err="1"/>
              <a:t>varchar</a:t>
            </a:r>
            <a:r>
              <a:rPr lang="en-US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Size: 12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Description: Make will store car’s make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743201" y="3646025"/>
            <a:ext cx="3539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Metadata is the DBA’s responsibility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58EC3CD-F2D0-9242-8D0C-1B6CEC6E9699}"/>
                  </a:ext>
                </a:extLst>
              </p14:cNvPr>
              <p14:cNvContentPartPr/>
              <p14:nvPr/>
            </p14:nvContentPartPr>
            <p14:xfrm>
              <a:off x="1604160" y="1555200"/>
              <a:ext cx="329040" cy="1621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58EC3CD-F2D0-9242-8D0C-1B6CEC6E969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87960" y="1539000"/>
                <a:ext cx="361440" cy="165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02D833A-4705-E14A-A419-51E87B2237B8}"/>
                  </a:ext>
                </a:extLst>
              </p14:cNvPr>
              <p14:cNvContentPartPr/>
              <p14:nvPr/>
            </p14:nvContentPartPr>
            <p14:xfrm>
              <a:off x="5131800" y="1975680"/>
              <a:ext cx="4590720" cy="3647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02D833A-4705-E14A-A419-51E87B2237B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15600" y="1959480"/>
                <a:ext cx="4623120" cy="367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5632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82038FC-ADBF-A54B-BD3F-BDC85EA2C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1" y="3305256"/>
            <a:ext cx="4133023" cy="26927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Entity 2 (DRIVER)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Driver Entity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/>
              <a:t>Driver Attributes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566737" indent="-457200">
              <a:buFont typeface="+mj-lt"/>
              <a:buAutoNum type="arabicPeriod"/>
            </a:pPr>
            <a:r>
              <a:rPr lang="en-US" dirty="0"/>
              <a:t>-</a:t>
            </a:r>
          </a:p>
          <a:p>
            <a:pPr marL="566737" indent="-457200">
              <a:buFont typeface="+mj-lt"/>
              <a:buAutoNum type="arabicPeriod"/>
            </a:pPr>
            <a:r>
              <a:rPr lang="en-US" dirty="0"/>
              <a:t>-</a:t>
            </a:r>
          </a:p>
          <a:p>
            <a:pPr marL="566737" indent="-457200">
              <a:buFont typeface="+mj-lt"/>
              <a:buAutoNum type="arabicPeriod"/>
            </a:pPr>
            <a:r>
              <a:rPr lang="en-US" dirty="0"/>
              <a:t>-</a:t>
            </a:r>
          </a:p>
          <a:p>
            <a:pPr marL="566737" indent="-457200">
              <a:buFont typeface="+mj-lt"/>
              <a:buAutoNum type="arabicPeriod"/>
            </a:pPr>
            <a:r>
              <a:rPr lang="en-US" dirty="0"/>
              <a:t>-</a:t>
            </a:r>
          </a:p>
        </p:txBody>
      </p:sp>
      <p:sp>
        <p:nvSpPr>
          <p:cNvPr id="12" name="Oval 11"/>
          <p:cNvSpPr/>
          <p:nvPr/>
        </p:nvSpPr>
        <p:spPr>
          <a:xfrm>
            <a:off x="4495800" y="3438163"/>
            <a:ext cx="1066800" cy="2276837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084" y="2738075"/>
            <a:ext cx="2390775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CBA5BD34-A367-FB4B-81D6-D501D678F799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89FB5D2-AF08-A945-9C14-1D9A55001063}"/>
                  </a:ext>
                </a:extLst>
              </p14:cNvPr>
              <p14:cNvContentPartPr/>
              <p14:nvPr/>
            </p14:nvContentPartPr>
            <p14:xfrm>
              <a:off x="9579600" y="2468880"/>
              <a:ext cx="1366920" cy="2000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89FB5D2-AF08-A945-9C14-1D9A550010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63400" y="2452680"/>
                <a:ext cx="1399320" cy="203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9334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10"/>
          <p:cNvGraphicFramePr>
            <a:graphicFrameLocks/>
          </p:cNvGraphicFramePr>
          <p:nvPr/>
        </p:nvGraphicFramePr>
        <p:xfrm>
          <a:off x="2057401" y="1632226"/>
          <a:ext cx="635035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0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32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32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2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96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LICENSE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5TDFHVPCG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Michelle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Rodriguez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6HRGFITSJ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Los Angeles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5MZINQEAT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Rivers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York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 Entity as a table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572000" y="1789253"/>
            <a:ext cx="609600" cy="2590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724401" y="4380053"/>
            <a:ext cx="43852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Name: LNAME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Data Type: </a:t>
            </a:r>
            <a:r>
              <a:rPr lang="en-US" dirty="0" err="1"/>
              <a:t>varchar</a:t>
            </a:r>
            <a:r>
              <a:rPr lang="en-US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Size: 24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Description: Captures driver’s last name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58E8A58-BEEF-2944-833C-F9C103C38D60}"/>
                  </a:ext>
                </a:extLst>
              </p14:cNvPr>
              <p14:cNvContentPartPr/>
              <p14:nvPr/>
            </p14:nvContentPartPr>
            <p14:xfrm>
              <a:off x="3708000" y="1479240"/>
              <a:ext cx="5232960" cy="4153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58E8A58-BEEF-2944-833C-F9C103C38D6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91800" y="1463040"/>
                <a:ext cx="5265360" cy="418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4595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Entities Relate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altLang="en-US" b="1" dirty="0"/>
              <a:t>Relationship</a:t>
            </a:r>
            <a:r>
              <a:rPr lang="en-US" altLang="en-US" dirty="0"/>
              <a:t>: Describes an association among entities</a:t>
            </a:r>
          </a:p>
          <a:p>
            <a:pPr marL="457200" lvl="1" indent="0" eaLnBrk="1" hangingPunct="1">
              <a:buNone/>
            </a:pPr>
            <a:r>
              <a:rPr lang="en-US" altLang="en-US" b="1" dirty="0"/>
              <a:t>One-to-many (1:M)</a:t>
            </a:r>
            <a:endParaRPr lang="en-US" altLang="en-US" dirty="0"/>
          </a:p>
          <a:p>
            <a:pPr marL="457200" lvl="1" indent="0" eaLnBrk="1" hangingPunct="1">
              <a:buNone/>
            </a:pPr>
            <a:r>
              <a:rPr lang="en-US" altLang="en-US" b="1" dirty="0"/>
              <a:t>Many-to-many (M:N), M:M also used</a:t>
            </a:r>
            <a:endParaRPr lang="en-US" altLang="en-US" dirty="0"/>
          </a:p>
          <a:p>
            <a:pPr marL="457200" lvl="1" indent="0" eaLnBrk="1" hangingPunct="1">
              <a:buNone/>
            </a:pPr>
            <a:r>
              <a:rPr lang="en-US" altLang="en-US" b="1" dirty="0"/>
              <a:t>One-to-one (1:1)</a:t>
            </a:r>
            <a:endParaRPr lang="en-US" altLang="en-US" dirty="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80" y="3800909"/>
            <a:ext cx="10941439" cy="2376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9205260-D6FD-3B45-B35F-E21D6F934B49}"/>
                  </a:ext>
                </a:extLst>
              </p14:cNvPr>
              <p14:cNvContentPartPr/>
              <p14:nvPr/>
            </p14:nvContentPartPr>
            <p14:xfrm>
              <a:off x="975960" y="2148120"/>
              <a:ext cx="4299120" cy="3172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9205260-D6FD-3B45-B35F-E21D6F934B4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9760" y="2131920"/>
                <a:ext cx="4331520" cy="320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7888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of Driver to Car?</a:t>
            </a:r>
          </a:p>
        </p:txBody>
      </p:sp>
      <p:graphicFrame>
        <p:nvGraphicFramePr>
          <p:cNvPr id="16" name="Content Placeholder 10"/>
          <p:cNvGraphicFramePr>
            <a:graphicFrameLocks/>
          </p:cNvGraphicFramePr>
          <p:nvPr/>
        </p:nvGraphicFramePr>
        <p:xfrm>
          <a:off x="2057400" y="1905000"/>
          <a:ext cx="649859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0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LICENSE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5TDFHVPCG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England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6HRGFITSJ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Los Angeles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5MZINQEAT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Elliot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22" name="Straight Arrow Connector 21"/>
          <p:cNvCxnSpPr/>
          <p:nvPr/>
        </p:nvCxnSpPr>
        <p:spPr>
          <a:xfrm>
            <a:off x="2895600" y="2514600"/>
            <a:ext cx="5029200" cy="3048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027609" y="4038600"/>
            <a:ext cx="6761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to many since 1 driver can own zero or many cars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57400" y="3465493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cars can 1 driver legally own?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graphicFrame>
        <p:nvGraphicFramePr>
          <p:cNvPr id="10" name="Content Placeholder 10"/>
          <p:cNvGraphicFramePr>
            <a:graphicFrameLocks noGrp="1"/>
          </p:cNvGraphicFramePr>
          <p:nvPr>
            <p:ph idx="1"/>
          </p:nvPr>
        </p:nvGraphicFramePr>
        <p:xfrm>
          <a:off x="2209801" y="5181600"/>
          <a:ext cx="707605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26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1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36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77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08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OWNER_ID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1GYFK36299R035007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5TDFHVPCG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WAUCFAFR9EA386228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6HRGFITSJ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YV1960AS2A1981766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Subaru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5MZINQEAT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6" name="Picture 2" descr="http://i.ytimg.com/vi/UkMQfOJkQqQ/maxresdefaul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1752601"/>
            <a:ext cx="7470775" cy="420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DCAB95C-0067-8049-93D2-2B569E16F214}"/>
                  </a:ext>
                </a:extLst>
              </p14:cNvPr>
              <p14:cNvContentPartPr/>
              <p14:nvPr/>
            </p14:nvContentPartPr>
            <p14:xfrm>
              <a:off x="1893600" y="614880"/>
              <a:ext cx="7557120" cy="5286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DCAB95C-0067-8049-93D2-2B569E16F2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7400" y="598680"/>
                <a:ext cx="7589520" cy="531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607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13452-A741-1C4F-A16E-AB6C10174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Outline for Today 2/1/2021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D7EB4-85F7-9E48-B92A-C5596570E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Database assignment and group selection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Homework 1 is out this Wednesday</a:t>
            </a:r>
          </a:p>
          <a:p>
            <a:pPr marL="0" indent="0">
              <a:buNone/>
            </a:pPr>
            <a:r>
              <a:rPr lang="en-US" dirty="0"/>
              <a:t>	Due in 2 weeks on </a:t>
            </a:r>
            <a:r>
              <a:rPr lang="en-US" b="1" i="1" dirty="0"/>
              <a:t>February 17th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Data modeling and entity-relationship modeling this week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Entity-relationship modeling and relational databases (SQL beginnings) next week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09800" y="5894685"/>
            <a:ext cx="7808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Which table, captures information from the other? And why?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621" y="1528861"/>
            <a:ext cx="9598758" cy="4193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38C1E07-A955-594C-B815-4050E567D9E1}"/>
                  </a:ext>
                </a:extLst>
              </p14:cNvPr>
              <p14:cNvContentPartPr/>
              <p14:nvPr/>
            </p14:nvContentPartPr>
            <p14:xfrm>
              <a:off x="2229840" y="1908000"/>
              <a:ext cx="6219720" cy="2998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38C1E07-A955-594C-B815-4050E567D9E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13640" y="1891800"/>
                <a:ext cx="6252120" cy="303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038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09800" y="5894685"/>
            <a:ext cx="7808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Which table, captures information from the other? And why?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621" y="1528861"/>
            <a:ext cx="9598758" cy="4193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6D0CAF1-DB91-704B-B29C-F73DCFD30BC2}"/>
              </a:ext>
            </a:extLst>
          </p:cNvPr>
          <p:cNvSpPr/>
          <p:nvPr/>
        </p:nvSpPr>
        <p:spPr>
          <a:xfrm>
            <a:off x="2036618" y="4197927"/>
            <a:ext cx="1246909" cy="429491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3DAD57E-CC67-D540-BBA3-D267BE79B41A}"/>
              </a:ext>
            </a:extLst>
          </p:cNvPr>
          <p:cNvSpPr/>
          <p:nvPr/>
        </p:nvSpPr>
        <p:spPr>
          <a:xfrm>
            <a:off x="7218218" y="2681243"/>
            <a:ext cx="1246909" cy="429491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2644893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/>
              <a:t>Constraint</a:t>
            </a:r>
            <a:r>
              <a:rPr lang="en-US" altLang="en-US" dirty="0"/>
              <a:t>: Set of rules that ensure data integrity (driven by business rules)</a:t>
            </a:r>
          </a:p>
          <a:p>
            <a:pPr lvl="1"/>
            <a:r>
              <a:rPr lang="en-US" altLang="en-US" dirty="0"/>
              <a:t>VIN &gt; 0 and 17 digits long</a:t>
            </a:r>
          </a:p>
          <a:p>
            <a:pPr lvl="1"/>
            <a:r>
              <a:rPr lang="en-US" altLang="en-US" dirty="0"/>
              <a:t>Model Year &lt; </a:t>
            </a:r>
            <a:r>
              <a:rPr lang="en-US" altLang="en-US" dirty="0" err="1"/>
              <a:t>Current_Year</a:t>
            </a:r>
            <a:r>
              <a:rPr lang="en-US" altLang="en-US" dirty="0"/>
              <a:t> + 1, Odometer &gt; 0</a:t>
            </a:r>
          </a:p>
          <a:p>
            <a:r>
              <a:rPr lang="en-US" altLang="en-US" dirty="0"/>
              <a:t>Constraints are often defined by a set of </a:t>
            </a:r>
            <a:r>
              <a:rPr lang="en-US" altLang="en-US" b="1" dirty="0"/>
              <a:t>Business Rules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1" y="4114800"/>
            <a:ext cx="6238875" cy="2553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187BA9B-60BA-D343-98B9-8784897A943E}"/>
                  </a:ext>
                </a:extLst>
              </p14:cNvPr>
              <p14:cNvContentPartPr/>
              <p14:nvPr/>
            </p14:nvContentPartPr>
            <p14:xfrm>
              <a:off x="1315440" y="2160000"/>
              <a:ext cx="7856280" cy="2322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187BA9B-60BA-D343-98B9-8784897A943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9240" y="2143800"/>
                <a:ext cx="7888680" cy="235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057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Relational Database (RDBMS)</a:t>
            </a:r>
          </a:p>
        </p:txBody>
      </p:sp>
      <p:sp>
        <p:nvSpPr>
          <p:cNvPr id="2867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Invented by EF </a:t>
            </a:r>
            <a:r>
              <a:rPr lang="en-US" altLang="en-US" dirty="0" err="1"/>
              <a:t>Codd</a:t>
            </a:r>
            <a:r>
              <a:rPr lang="en-US" altLang="en-US" dirty="0"/>
              <a:t> circa 1970</a:t>
            </a:r>
          </a:p>
          <a:p>
            <a:pPr marL="0" indent="0">
              <a:buNone/>
            </a:pPr>
            <a:r>
              <a:rPr lang="en-US" altLang="en-US" dirty="0"/>
              <a:t>Based on a relation (a.k.a. table)</a:t>
            </a:r>
          </a:p>
          <a:p>
            <a:pPr marL="457200" lvl="1" indent="0">
              <a:buNone/>
            </a:pPr>
            <a:r>
              <a:rPr lang="en-US" altLang="en-US" dirty="0"/>
              <a:t>Matrix of intersecting rows and fields</a:t>
            </a:r>
          </a:p>
          <a:p>
            <a:pPr marL="914400" lvl="2" indent="0">
              <a:buNone/>
            </a:pPr>
            <a:r>
              <a:rPr lang="en-US" altLang="en-US" dirty="0"/>
              <a:t>Across are {Tuples, Rows, Records}</a:t>
            </a:r>
          </a:p>
          <a:p>
            <a:pPr marL="914400" lvl="2" indent="0">
              <a:buNone/>
            </a:pPr>
            <a:r>
              <a:rPr lang="en-US" altLang="en-US" dirty="0"/>
              <a:t>Down are {Attribute, Columns, Fields}</a:t>
            </a:r>
          </a:p>
        </p:txBody>
      </p:sp>
      <p:pic>
        <p:nvPicPr>
          <p:cNvPr id="2052" name="Picture 4" descr="http://ngvtech.in/droidhub/wp-content/uploads/2014/04/Fig-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58"/>
          <a:stretch/>
        </p:blipFill>
        <p:spPr bwMode="auto">
          <a:xfrm>
            <a:off x="4267201" y="4114800"/>
            <a:ext cx="5686425" cy="234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419600" y="4552162"/>
            <a:ext cx="609600" cy="629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343400" y="4552162"/>
            <a:ext cx="3276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0B60AE4-E44C-C54E-AB72-71D267C39782}"/>
                  </a:ext>
                </a:extLst>
              </p14:cNvPr>
              <p14:cNvContentPartPr/>
              <p14:nvPr/>
            </p14:nvContentPartPr>
            <p14:xfrm>
              <a:off x="2363760" y="1112040"/>
              <a:ext cx="4185000" cy="3847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0B60AE4-E44C-C54E-AB72-71D267C397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47560" y="1095840"/>
                <a:ext cx="4217400" cy="388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114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5FBA-0906-A945-8F3A-D2BD46427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BE69E-32C4-E741-A5EA-A48626BDD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Brief, precise, and unambiguous description of a policy, procedure, or principle</a:t>
            </a:r>
            <a:endParaRPr lang="en-CA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Help define the basic building blocks for data </a:t>
            </a:r>
            <a:endParaRPr lang="en-CA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Describe the main and distinguishing characteristics of the data</a:t>
            </a:r>
            <a:endParaRPr lang="en-CA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AEDC4AC-9BDC-FD4D-9B36-EF5413381E99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189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cs typeface="Arial" charset="0"/>
              </a:rPr>
              <a:t>Sources of Business Rules</a:t>
            </a:r>
            <a:endParaRPr lang="en-US" altLang="en-US" dirty="0">
              <a:solidFill>
                <a:srgbClr val="FF0000"/>
              </a:solidFill>
              <a:cs typeface="Arial" charset="0"/>
            </a:endParaRPr>
          </a:p>
        </p:txBody>
      </p:sp>
      <p:graphicFrame>
        <p:nvGraphicFramePr>
          <p:cNvPr id="3" name="Diagram 2"/>
          <p:cNvGraphicFramePr/>
          <p:nvPr/>
        </p:nvGraphicFramePr>
        <p:xfrm>
          <a:off x="2209800" y="1524000"/>
          <a:ext cx="77724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953001" y="5791200"/>
            <a:ext cx="1227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Examples? 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4191000" y="5257800"/>
            <a:ext cx="7620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5984692" y="5081587"/>
            <a:ext cx="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972300" y="5333999"/>
            <a:ext cx="10668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477000" y="3352801"/>
            <a:ext cx="1181100" cy="22478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4267200" y="3200401"/>
            <a:ext cx="1181100" cy="24002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943600" y="3352802"/>
            <a:ext cx="58922" cy="243839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848600" y="5029200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MD5, WEP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81601" y="1676400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Speed 65</a:t>
            </a:r>
          </a:p>
        </p:txBody>
      </p:sp>
      <p:sp>
        <p:nvSpPr>
          <p:cNvPr id="6" name="Rectangle 5"/>
          <p:cNvSpPr/>
          <p:nvPr/>
        </p:nvSpPr>
        <p:spPr>
          <a:xfrm>
            <a:off x="2243137" y="1938011"/>
            <a:ext cx="7815263" cy="32232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If I am storing an MD5 hashed password, what should the size of my field be?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84918D7-4266-1C48-BF69-6DA6081CE75D}"/>
                  </a:ext>
                </a:extLst>
              </p14:cNvPr>
              <p14:cNvContentPartPr/>
              <p14:nvPr/>
            </p14:nvContentPartPr>
            <p14:xfrm>
              <a:off x="2622960" y="2011320"/>
              <a:ext cx="6938640" cy="34783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84918D7-4266-1C48-BF69-6DA6081CE75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06760" y="1995120"/>
                <a:ext cx="6971040" cy="351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8953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3" grpId="0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A1A9F-09DC-AE4E-8236-C2C6BA4F6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Troubling Ted’s Tiger and Toddler Emporium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EB901-A4E4-A047-8177-C9C0C4BC9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Kitties and Kiddies Galore!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2301E8-0D4C-5B43-9CF0-0C94EFD6F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56694"/>
            <a:ext cx="3746500" cy="248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13F93D-4790-C849-9560-37FC063C0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945" y="2740030"/>
            <a:ext cx="1905000" cy="285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1544B3-73F3-3148-B71B-D39C124BA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2740030"/>
            <a:ext cx="1905000" cy="2857500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8BEF9354-DE4C-974A-BFFB-22F3DE8BD1FB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454A545-3747-3042-B489-C17D06A43E9B}"/>
                  </a:ext>
                </a:extLst>
              </p14:cNvPr>
              <p14:cNvContentPartPr/>
              <p14:nvPr/>
            </p14:nvContentPartPr>
            <p14:xfrm>
              <a:off x="1057320" y="2243520"/>
              <a:ext cx="4365360" cy="7621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454A545-3747-3042-B489-C17D06A43E9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1120" y="2227320"/>
                <a:ext cx="4397760" cy="79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133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A1A9F-09DC-AE4E-8236-C2C6BA4F6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Troubling Ted’s Tiger and Toddler Emporium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EB901-A4E4-A047-8177-C9C0C4BC9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Toddler Showroom and Storage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Tiger Showroom and Storage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are some probably necessary business rules?</a:t>
            </a:r>
          </a:p>
          <a:p>
            <a:pPr marL="0" indent="0">
              <a:buNone/>
            </a:pPr>
            <a:r>
              <a:rPr lang="en-US" dirty="0"/>
              <a:t>1. ???</a:t>
            </a:r>
          </a:p>
          <a:p>
            <a:pPr marL="0" indent="0">
              <a:buNone/>
            </a:pPr>
            <a:r>
              <a:rPr lang="en-US" dirty="0"/>
              <a:t>2. ???</a:t>
            </a:r>
          </a:p>
          <a:p>
            <a:pPr marL="0" indent="0">
              <a:buNone/>
            </a:pPr>
            <a:r>
              <a:rPr lang="en-US" dirty="0"/>
              <a:t>3. ???</a:t>
            </a:r>
          </a:p>
          <a:p>
            <a:pPr marL="0" indent="0">
              <a:buNone/>
            </a:pPr>
            <a:r>
              <a:rPr lang="en-US" dirty="0"/>
              <a:t>4. ???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FCAED820-E080-CB41-B2B1-32AF97676E19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7992729-8510-7340-9F91-DE919CFA1AA6}"/>
                  </a:ext>
                </a:extLst>
              </p14:cNvPr>
              <p14:cNvContentPartPr/>
              <p14:nvPr/>
            </p14:nvContentPartPr>
            <p14:xfrm>
              <a:off x="1804320" y="1676160"/>
              <a:ext cx="6780960" cy="3639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7992729-8510-7340-9F91-DE919CFA1AA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88120" y="1659960"/>
                <a:ext cx="6813360" cy="36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50200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/>
              <a:t>Reasons for Identifying and Documenting Business Rules</a:t>
            </a:r>
          </a:p>
        </p:txBody>
      </p:sp>
      <p:sp>
        <p:nvSpPr>
          <p:cNvPr id="20483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altLang="en-US" dirty="0"/>
              <a:t>Standardize</a:t>
            </a:r>
            <a:r>
              <a:rPr lang="en-US" altLang="en-US" dirty="0">
                <a:solidFill>
                  <a:srgbClr val="0000CC"/>
                </a:solidFill>
              </a:rPr>
              <a:t> </a:t>
            </a:r>
            <a:r>
              <a:rPr lang="en-US" altLang="en-US" dirty="0"/>
              <a:t>company view of data</a:t>
            </a:r>
          </a:p>
          <a:p>
            <a:pPr eaLnBrk="1" hangingPunct="1"/>
            <a:endParaRPr lang="en-US" altLang="en-US" dirty="0">
              <a:solidFill>
                <a:srgbClr val="0000CC"/>
              </a:solidFill>
            </a:endParaRPr>
          </a:p>
          <a:p>
            <a:pPr marL="0" indent="0" eaLnBrk="1" hangingPunct="1">
              <a:buNone/>
            </a:pPr>
            <a:r>
              <a:rPr lang="en-US" altLang="en-US" dirty="0"/>
              <a:t>Communications tool between users and designers</a:t>
            </a:r>
          </a:p>
          <a:p>
            <a:pPr marL="0" indent="0" eaLnBrk="1" hangingPunct="1">
              <a:buNone/>
            </a:pPr>
            <a:endParaRPr lang="en-US" altLang="en-US" dirty="0"/>
          </a:p>
          <a:p>
            <a:pPr marL="0" indent="0" eaLnBrk="1" hangingPunct="1">
              <a:buNone/>
            </a:pPr>
            <a:r>
              <a:rPr lang="en-US" altLang="en-US" dirty="0"/>
              <a:t>Allow designers to:</a:t>
            </a:r>
          </a:p>
          <a:p>
            <a:pPr marL="457200" lvl="1" indent="0" eaLnBrk="1" hangingPunct="1">
              <a:buNone/>
            </a:pPr>
            <a:r>
              <a:rPr lang="en-US" altLang="en-US" dirty="0"/>
              <a:t>Understand role, scope of data, and business processes</a:t>
            </a:r>
          </a:p>
          <a:p>
            <a:pPr marL="457200" lvl="1" indent="0" eaLnBrk="1" hangingPunct="1">
              <a:buNone/>
            </a:pPr>
            <a:r>
              <a:rPr lang="en-US" altLang="en-US" dirty="0"/>
              <a:t>Develop participation rules and constraints</a:t>
            </a:r>
          </a:p>
          <a:p>
            <a:pPr marL="457200" lvl="1" indent="0" eaLnBrk="1" hangingPunct="1">
              <a:buNone/>
            </a:pPr>
            <a:r>
              <a:rPr lang="en-US" altLang="en-US" dirty="0"/>
              <a:t>Create accurate data models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A10635-C3AF-0243-BC4B-B9690463F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100" y="1646238"/>
            <a:ext cx="2578100" cy="17129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DD2D5E-E01F-5D4E-A8D9-567615413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7357" y="3817933"/>
            <a:ext cx="1572687" cy="235903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23873EB-6137-D84F-BCF2-5329361E26B6}"/>
                  </a:ext>
                </a:extLst>
              </p14:cNvPr>
              <p14:cNvContentPartPr/>
              <p14:nvPr/>
            </p14:nvContentPartPr>
            <p14:xfrm>
              <a:off x="4575960" y="3308040"/>
              <a:ext cx="3229560" cy="2398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23873EB-6137-D84F-BCF2-5329361E26B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59760" y="3291840"/>
                <a:ext cx="3261960" cy="243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422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F2569-3ECF-3B48-B8BF-C739DD9B0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Translating Business Rules into ER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2A32C-766B-F647-987F-2DAF0041B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b="1" dirty="0"/>
              <a:t>Nouns</a:t>
            </a:r>
            <a:r>
              <a:rPr lang="en-US" altLang="en-US" dirty="0"/>
              <a:t> translate into </a:t>
            </a:r>
            <a:r>
              <a:rPr lang="en-US" altLang="en-US" b="1" dirty="0"/>
              <a:t>entities</a:t>
            </a:r>
          </a:p>
          <a:p>
            <a:pPr marL="457200" lvl="1" indent="0">
              <a:buNone/>
            </a:pPr>
            <a:r>
              <a:rPr lang="en-US" altLang="en-US" dirty="0"/>
              <a:t>Car, driver, student, class, tiger, toddler, etc.</a:t>
            </a:r>
          </a:p>
          <a:p>
            <a:endParaRPr lang="en-US" altLang="en-US" dirty="0">
              <a:solidFill>
                <a:srgbClr val="0000CC"/>
              </a:solidFill>
            </a:endParaRPr>
          </a:p>
          <a:p>
            <a:pPr marL="0" indent="0">
              <a:buNone/>
            </a:pPr>
            <a:r>
              <a:rPr lang="en-US" altLang="en-US" b="1" dirty="0"/>
              <a:t>Verbs</a:t>
            </a:r>
            <a:r>
              <a:rPr lang="en-US" altLang="en-US" dirty="0"/>
              <a:t> translate into </a:t>
            </a:r>
            <a:r>
              <a:rPr lang="en-US" altLang="en-US" b="1" dirty="0"/>
              <a:t>relationships</a:t>
            </a:r>
            <a:r>
              <a:rPr lang="en-US" altLang="en-US" dirty="0"/>
              <a:t> among entities</a:t>
            </a:r>
          </a:p>
          <a:p>
            <a:pPr marL="457200" lvl="1" indent="0">
              <a:buNone/>
            </a:pPr>
            <a:r>
              <a:rPr lang="en-US" altLang="en-US" dirty="0"/>
              <a:t>Drivers drive cars</a:t>
            </a:r>
          </a:p>
          <a:p>
            <a:pPr marL="457200" lvl="1" indent="0">
              <a:buNone/>
            </a:pPr>
            <a:r>
              <a:rPr lang="en-US" altLang="en-US" dirty="0"/>
              <a:t>Cars must have unique VIN</a:t>
            </a:r>
          </a:p>
          <a:p>
            <a:pPr marL="457200" lvl="1" indent="0">
              <a:buNone/>
            </a:pPr>
            <a:r>
              <a:rPr lang="en-US" altLang="en-US" dirty="0"/>
              <a:t>Students take/register classes, Faculty teach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0F5ACEC4-5E9C-2E4C-B6E9-B205D582D89A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1F9B147-DA2D-804A-81BC-34E8A51D2EC6}"/>
                  </a:ext>
                </a:extLst>
              </p14:cNvPr>
              <p14:cNvContentPartPr/>
              <p14:nvPr/>
            </p14:nvContentPartPr>
            <p14:xfrm>
              <a:off x="952200" y="1470240"/>
              <a:ext cx="9819720" cy="3763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1F9B147-DA2D-804A-81BC-34E8A51D2EC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6000" y="1454040"/>
                <a:ext cx="9852120" cy="379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7117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404B9-C50A-A642-BE6A-C6BF9021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 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8A78E-4C35-7B45-B51D-6C737C12A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you are not reliably attending the course at this point I will be contacting you about being dropped to allow for wait-list students.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applies even if you are submitting assignments.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7862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8FA7-3287-7547-B0C2-E35158073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Slide!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EBA74-1877-9A40-97B4-C9E990DE7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9314" cy="71074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All tigers must have a PAW ID.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2DD7475-0305-6F42-82E2-2C1B8E53331B}"/>
              </a:ext>
            </a:extLst>
          </p:cNvPr>
          <p:cNvSpPr txBox="1">
            <a:spLocks/>
          </p:cNvSpPr>
          <p:nvPr/>
        </p:nvSpPr>
        <p:spPr>
          <a:xfrm>
            <a:off x="838200" y="2950028"/>
            <a:ext cx="5399314" cy="4789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All toddlers be stored in a toddler pen.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7B4A2E3-5690-3B49-A8C9-D70614D9B49E}"/>
              </a:ext>
            </a:extLst>
          </p:cNvPr>
          <p:cNvSpPr txBox="1">
            <a:spLocks/>
          </p:cNvSpPr>
          <p:nvPr/>
        </p:nvSpPr>
        <p:spPr>
          <a:xfrm>
            <a:off x="838200" y="4158343"/>
            <a:ext cx="5399314" cy="47897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maximum age for a toddler is 2 years old.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596EC3-9FAA-7D48-AAD4-3A94B7407E9F}"/>
              </a:ext>
            </a:extLst>
          </p:cNvPr>
          <p:cNvSpPr txBox="1">
            <a:spLocks/>
          </p:cNvSpPr>
          <p:nvPr/>
        </p:nvSpPr>
        <p:spPr>
          <a:xfrm>
            <a:off x="838200" y="5366659"/>
            <a:ext cx="5399314" cy="4789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0000"/>
                </a:solidFill>
              </a:rPr>
              <a:t>A tiger cage can only house 1 tiger.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B47AD70-87CF-1947-86BF-BE7443F843B0}"/>
              </a:ext>
            </a:extLst>
          </p:cNvPr>
          <p:cNvSpPr txBox="1">
            <a:spLocks/>
          </p:cNvSpPr>
          <p:nvPr/>
        </p:nvSpPr>
        <p:spPr>
          <a:xfrm>
            <a:off x="6422572" y="1809410"/>
            <a:ext cx="5399314" cy="3437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Please select all the probable entities mentioned in these business rules.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4529AB1-696C-664F-AD0D-D9E7E3E70A5A}"/>
                  </a:ext>
                </a:extLst>
              </p14:cNvPr>
              <p14:cNvContentPartPr/>
              <p14:nvPr/>
            </p14:nvContentPartPr>
            <p14:xfrm>
              <a:off x="738000" y="908280"/>
              <a:ext cx="5526720" cy="5215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4529AB1-696C-664F-AD0D-D9E7E3E70A5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1800" y="892080"/>
                <a:ext cx="5559120" cy="524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13071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F2569-3ECF-3B48-B8BF-C739DD9B0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Translating Business Rules into ER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2A32C-766B-F647-987F-2DAF0041B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Relationships are bi-directional. 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Questions to identify the relationship type</a:t>
            </a:r>
            <a:endParaRPr lang="en-US" alt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altLang="en-US" dirty="0"/>
          </a:p>
          <a:p>
            <a:pPr marL="457200" lvl="1" indent="0">
              <a:buNone/>
            </a:pPr>
            <a:r>
              <a:rPr lang="en-US" altLang="en-US" dirty="0"/>
              <a:t>How many instances of B are related to one instance of A?</a:t>
            </a:r>
          </a:p>
          <a:p>
            <a:pPr marL="457200" lvl="1" indent="0">
              <a:buNone/>
            </a:pPr>
            <a:endParaRPr lang="en-US" altLang="en-US" dirty="0"/>
          </a:p>
          <a:p>
            <a:pPr marL="457200" lvl="1" indent="0">
              <a:buNone/>
            </a:pPr>
            <a:r>
              <a:rPr lang="en-US" altLang="en-US" dirty="0"/>
              <a:t>How many instances of A are related to one instance of B?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F6B91187-A7AB-0E4D-8362-847AD6CF84A8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29654C0-35B6-F84F-BE21-D4BD7F6C6F14}"/>
                  </a:ext>
                </a:extLst>
              </p14:cNvPr>
              <p14:cNvContentPartPr/>
              <p14:nvPr/>
            </p14:nvContentPartPr>
            <p14:xfrm>
              <a:off x="2811240" y="1558440"/>
              <a:ext cx="6756840" cy="34351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29654C0-35B6-F84F-BE21-D4BD7F6C6F1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95040" y="1542240"/>
                <a:ext cx="6789240" cy="346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54938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08082-1D48-2545-8B45-D01651C46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F9636-5055-5245-9444-84856586D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concrete or abstract “thing” that can form relationships with other “things”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Entity in ERD is an </a:t>
            </a:r>
            <a:r>
              <a:rPr lang="en-US" i="1" dirty="0"/>
              <a:t>entity set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Tuples / rows / records are </a:t>
            </a:r>
            <a:r>
              <a:rPr lang="en-US" i="1" dirty="0"/>
              <a:t>entity occurrences </a:t>
            </a:r>
            <a:r>
              <a:rPr lang="en-US" dirty="0"/>
              <a:t>or </a:t>
            </a:r>
            <a:r>
              <a:rPr lang="en-US" i="1" dirty="0"/>
              <a:t>instances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E9AA9-4584-4049-95B7-7FB5E475AF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65130BC-FC9C-DE47-8EF6-9E6F16AE83C5}"/>
                  </a:ext>
                </a:extLst>
              </p14:cNvPr>
              <p14:cNvContentPartPr/>
              <p14:nvPr/>
            </p14:nvContentPartPr>
            <p14:xfrm>
              <a:off x="1093320" y="2289960"/>
              <a:ext cx="7989480" cy="2488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65130BC-FC9C-DE47-8EF6-9E6F16AE83C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7120" y="2273760"/>
                <a:ext cx="8021880" cy="252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678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9A118-9D99-E64A-B6B5-A4113B163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4525C-A578-D248-9BDF-DDF74A46D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4ED8383-DB4D-CE4B-93EF-B9015A300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621" y="1528861"/>
            <a:ext cx="9598758" cy="4193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847AC75A-02A5-C14B-BA58-4037E10E83B3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E3044B1-BDF1-C647-9477-7191B918ED38}"/>
                  </a:ext>
                </a:extLst>
              </p14:cNvPr>
              <p14:cNvContentPartPr/>
              <p14:nvPr/>
            </p14:nvContentPartPr>
            <p14:xfrm>
              <a:off x="3989520" y="1542600"/>
              <a:ext cx="4506120" cy="41475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E3044B1-BDF1-C647-9477-7191B918ED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73320" y="1526400"/>
                <a:ext cx="4538520" cy="417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78656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BEF6C-0AD5-F74B-8288-DD8E4F2D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0C421-3627-3A4F-9FF4-AF3F4ABE8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Characteristics of entities, which translate into fields during DB implementation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Will have a domain, that is a set of possible values for a given attribute</a:t>
            </a:r>
          </a:p>
          <a:p>
            <a:pPr marL="0" indent="0">
              <a:buNone/>
            </a:pPr>
            <a:r>
              <a:rPr lang="en-US" dirty="0"/>
              <a:t>	Balance ??</a:t>
            </a:r>
          </a:p>
          <a:p>
            <a:pPr marL="0" indent="0">
              <a:buNone/>
            </a:pPr>
            <a:r>
              <a:rPr lang="en-US" dirty="0"/>
              <a:t>	Zip Code ??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Will usually have an explicit data type (constrains domain)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671698C-6D83-A843-8EF5-C71BB095B7D4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5D865DB-303A-A64E-B543-AFB1647BC68F}"/>
                  </a:ext>
                </a:extLst>
              </p14:cNvPr>
              <p14:cNvContentPartPr/>
              <p14:nvPr/>
            </p14:nvContentPartPr>
            <p14:xfrm>
              <a:off x="2524320" y="2485440"/>
              <a:ext cx="9153000" cy="35708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5D865DB-303A-A64E-B543-AFB1647BC68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08120" y="2469240"/>
                <a:ext cx="9185400" cy="360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75321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BEF6C-0AD5-F74B-8288-DD8E4F2D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0C421-3627-3A4F-9FF4-AF3F4ABE8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Must have a value, cannot be left empty (i.e. cannot be NULL)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Does a CSUCI student need to have a Dolphin ID?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Does a CSUCI student need to have a middle name? 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F4C656A8-B7B0-1849-AEC5-BF303562A027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922CEDB-DF2A-D44B-956B-B649687F136A}"/>
                  </a:ext>
                </a:extLst>
              </p14:cNvPr>
              <p14:cNvContentPartPr/>
              <p14:nvPr/>
            </p14:nvContentPartPr>
            <p14:xfrm>
              <a:off x="1007280" y="2336400"/>
              <a:ext cx="8612640" cy="2234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922CEDB-DF2A-D44B-956B-B649687F13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1080" y="2320200"/>
                <a:ext cx="8645040" cy="226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62889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BEF6C-0AD5-F74B-8288-DD8E4F2D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0C421-3627-3A4F-9FF4-AF3F4ABE8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Does not require a value, can be left empty (i.e. can be NULL)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Does a CSUCI student need to have a middle name?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Does a CSUCI student need a home phone number? 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26C01B9-6AA2-9346-96C0-926209261056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30257BC-264F-D34A-98F3-418120F8E8F2}"/>
                  </a:ext>
                </a:extLst>
              </p14:cNvPr>
              <p14:cNvContentPartPr/>
              <p14:nvPr/>
            </p14:nvContentPartPr>
            <p14:xfrm>
              <a:off x="634680" y="2802600"/>
              <a:ext cx="8224920" cy="16016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30257BC-264F-D34A-98F3-418120F8E8F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8480" y="2786400"/>
                <a:ext cx="8257320" cy="163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75509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AAAA3-909C-5842-9BD1-6918FE14A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426F0-0F72-EC4E-867C-96D590556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1C872091-5D45-8145-832B-9965FDD6F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339" y="4558190"/>
            <a:ext cx="9966519" cy="2164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735D4D55-A3B7-9A43-B59F-914DDE97A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220" y="96916"/>
            <a:ext cx="9598758" cy="4193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E48B8B5-1CC4-D94A-9DA5-410D8DE6BB3F}"/>
              </a:ext>
            </a:extLst>
          </p:cNvPr>
          <p:cNvCxnSpPr/>
          <p:nvPr/>
        </p:nvCxnSpPr>
        <p:spPr>
          <a:xfrm>
            <a:off x="4800600" y="1851025"/>
            <a:ext cx="0" cy="3678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F71767E-1D6F-C041-8019-2C87A6645FAF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82FABE6-7AFE-BC4F-865C-0600FC19E92D}"/>
                  </a:ext>
                </a:extLst>
              </p14:cNvPr>
              <p14:cNvContentPartPr/>
              <p14:nvPr/>
            </p14:nvContentPartPr>
            <p14:xfrm>
              <a:off x="4737960" y="1377000"/>
              <a:ext cx="2167920" cy="25448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82FABE6-7AFE-BC4F-865C-0600FC19E9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21760" y="1360800"/>
                <a:ext cx="2200320" cy="257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274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0C4E4-6014-3A40-9B41-9C49A866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4FF4B-8DF5-804B-982A-55EA2D871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Implemented as a Primary Key (PK) in relational model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Referenced PKs are known as Foreign Keys (FK) when used in relationships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Appear prominently in </a:t>
            </a:r>
            <a:r>
              <a:rPr lang="en-US" i="1" dirty="0"/>
              <a:t>relational schema</a:t>
            </a:r>
            <a:r>
              <a:rPr lang="en-US" dirty="0"/>
              <a:t>, shorthand for table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576B5D-388E-DE4E-A583-153155ACD0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99DAF2E-D6DE-CC43-9A25-FE5B9AA917C5}"/>
                  </a:ext>
                </a:extLst>
              </p14:cNvPr>
              <p14:cNvContentPartPr/>
              <p14:nvPr/>
            </p14:nvContentPartPr>
            <p14:xfrm>
              <a:off x="3412800" y="1409760"/>
              <a:ext cx="4392000" cy="3493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99DAF2E-D6DE-CC43-9A25-FE5B9AA917C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96600" y="1393560"/>
                <a:ext cx="4424400" cy="352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96241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39F8F-766F-B245-B2CC-DA7BEC399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Schema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2A2DF-0B72-8245-814E-F386AD5AE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4500"/>
            <a:ext cx="10515600" cy="4897438"/>
          </a:xfrm>
        </p:spPr>
        <p:txBody>
          <a:bodyPr/>
          <a:lstStyle/>
          <a:p>
            <a:pPr marL="109537" indent="0">
              <a:buNone/>
            </a:pPr>
            <a:r>
              <a:rPr lang="en-US" sz="2400" dirty="0"/>
              <a:t>TABLE NAME (</a:t>
            </a:r>
            <a:r>
              <a:rPr lang="en-US" sz="2400" b="1" u="sng" dirty="0"/>
              <a:t>KEY ATTRIBUTE 1</a:t>
            </a:r>
            <a:r>
              <a:rPr lang="en-US" sz="2400" dirty="0"/>
              <a:t>, ATTRIBUTE 2, …ATTRIBUTE K)</a:t>
            </a:r>
          </a:p>
          <a:p>
            <a:pPr marL="109537" indent="0">
              <a:buNone/>
            </a:pPr>
            <a:endParaRPr lang="en-US" sz="2400" dirty="0"/>
          </a:p>
          <a:p>
            <a:pPr marL="109537" indent="0">
              <a:buNone/>
            </a:pPr>
            <a:endParaRPr lang="en-US" sz="2400" dirty="0"/>
          </a:p>
          <a:p>
            <a:pPr marL="109537" indent="0">
              <a:buNone/>
            </a:pPr>
            <a:r>
              <a:rPr lang="en-US" sz="2400" dirty="0"/>
              <a:t>CAR (</a:t>
            </a:r>
            <a:r>
              <a:rPr lang="en-US" sz="2400" b="1" u="sng" dirty="0"/>
              <a:t>CAR_VIN</a:t>
            </a:r>
            <a:r>
              <a:rPr lang="en-US" sz="2400" dirty="0"/>
              <a:t>, MODEL_CODE, CAR_YEAR, CAR_COLOR)</a:t>
            </a:r>
          </a:p>
          <a:p>
            <a:pPr marL="109537" indent="0">
              <a:buNone/>
            </a:pPr>
            <a:endParaRPr lang="en-US" sz="2400" dirty="0"/>
          </a:p>
          <a:p>
            <a:pPr marL="109537" indent="0">
              <a:buNone/>
            </a:pPr>
            <a:endParaRPr lang="en-US" sz="2400" dirty="0"/>
          </a:p>
          <a:p>
            <a:pPr marL="109537" indent="0">
              <a:buNone/>
            </a:pPr>
            <a:r>
              <a:rPr lang="en-US" sz="2400" dirty="0"/>
              <a:t>DRIVER (</a:t>
            </a:r>
            <a:r>
              <a:rPr lang="en-US" sz="2400" b="1" u="sng" dirty="0"/>
              <a:t>DRIVER_LISC</a:t>
            </a:r>
            <a:r>
              <a:rPr lang="en-US" sz="2400" dirty="0"/>
              <a:t>, DRIVER_FNAME, DRIVER_LNAME, POINTS)</a:t>
            </a:r>
          </a:p>
          <a:p>
            <a:pPr marL="109537" indent="0">
              <a:buNone/>
            </a:pPr>
            <a:endParaRPr lang="en-US" sz="2400" dirty="0"/>
          </a:p>
          <a:p>
            <a:pPr marL="109537" indent="0">
              <a:buNone/>
            </a:pPr>
            <a:r>
              <a:rPr lang="en-US" sz="2400" dirty="0"/>
              <a:t>“Key Attribute” is a primary key and an identifier attribute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ECB07-2247-A540-B8B6-05902255F3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AD50802-BDBE-5640-91AA-36F433D17CE8}"/>
                  </a:ext>
                </a:extLst>
              </p14:cNvPr>
              <p14:cNvContentPartPr/>
              <p14:nvPr/>
            </p14:nvContentPartPr>
            <p14:xfrm>
              <a:off x="721080" y="2151000"/>
              <a:ext cx="8269200" cy="3800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AD50802-BDBE-5640-91AA-36F433D17CE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4880" y="2134800"/>
                <a:ext cx="8301600" cy="383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8709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5112D-482D-2B4E-A395-2EB20C1E2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92AED-5084-114B-8B12-9F9141532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You will work in teams of 2 for the majority of the semester.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you have a preferred partner, contact them and let me know that you have chosen each other.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you do not have a project partner by this Wednesday, you will be assigned one at random.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you are not present for partner assignment, and do not let me know ahead of time, that may be grounds for a course drop to allow others in.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First project assignment is due at the end of next week on Friday 2/12.  </a:t>
            </a:r>
          </a:p>
        </p:txBody>
      </p:sp>
    </p:spTree>
    <p:extLst>
      <p:ext uri="{BB962C8B-B14F-4D97-AF65-F5344CB8AC3E}">
        <p14:creationId xmlns:p14="http://schemas.microsoft.com/office/powerpoint/2010/main" val="15464971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F1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dirty="0">
                <a:cs typeface="Arial" charset="0"/>
              </a:rPr>
              <a:t>Naming Conventions</a:t>
            </a:r>
            <a:endParaRPr lang="en-US" altLang="en-US" dirty="0"/>
          </a:p>
        </p:txBody>
      </p:sp>
      <p:pic>
        <p:nvPicPr>
          <p:cNvPr id="1741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86" y="2155826"/>
            <a:ext cx="10912228" cy="3546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765225" y="33401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STU_ID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0E80F1C3-225E-D14E-A77F-141EEF757B1C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14113E9-E4EC-8746-8CBC-C11C42114F6C}"/>
                  </a:ext>
                </a:extLst>
              </p14:cNvPr>
              <p14:cNvContentPartPr/>
              <p14:nvPr/>
            </p14:nvContentPartPr>
            <p14:xfrm>
              <a:off x="3501360" y="2634120"/>
              <a:ext cx="6986520" cy="3191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14113E9-E4EC-8746-8CBC-C11C42114F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85160" y="2617920"/>
                <a:ext cx="7018920" cy="322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7463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0C4E4-6014-3A40-9B41-9C49A866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Attribute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4FF4B-8DF5-804B-982A-55EA2D871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  <a:defRPr/>
            </a:pPr>
            <a:r>
              <a:rPr lang="en-US" altLang="en-US" b="1" dirty="0"/>
              <a:t>Composite identifier (composite key)</a:t>
            </a:r>
            <a:r>
              <a:rPr lang="en-US" altLang="en-US" dirty="0"/>
              <a:t>: Primary key composed of more than one attribute</a:t>
            </a:r>
          </a:p>
          <a:p>
            <a:pPr marL="109728" indent="0">
              <a:buNone/>
              <a:defRPr/>
            </a:pPr>
            <a:endParaRPr lang="en-US" altLang="en-US" b="1" dirty="0"/>
          </a:p>
          <a:p>
            <a:pPr marL="109728" indent="0">
              <a:buNone/>
              <a:defRPr/>
            </a:pPr>
            <a:r>
              <a:rPr lang="en-US" altLang="en-US" b="1" dirty="0"/>
              <a:t>Composite attribute</a:t>
            </a:r>
            <a:r>
              <a:rPr lang="en-US" altLang="en-US" dirty="0"/>
              <a:t>: Attribute that can be subdivided to yield additional attributes</a:t>
            </a:r>
          </a:p>
          <a:p>
            <a:pPr marL="401828" lvl="1" indent="0">
              <a:buNone/>
              <a:defRPr/>
            </a:pPr>
            <a:r>
              <a:rPr lang="en-US" altLang="en-US" dirty="0"/>
              <a:t>- Name, Address, Phone, DOB</a:t>
            </a:r>
          </a:p>
          <a:p>
            <a:pPr marL="109728" indent="0">
              <a:buNone/>
              <a:defRPr/>
            </a:pPr>
            <a:endParaRPr lang="en-US" altLang="en-US" b="1" dirty="0"/>
          </a:p>
          <a:p>
            <a:pPr marL="109728" indent="0">
              <a:buNone/>
              <a:defRPr/>
            </a:pPr>
            <a:r>
              <a:rPr lang="en-US" altLang="en-US" b="1" dirty="0"/>
              <a:t>Simple attribute</a:t>
            </a:r>
            <a:r>
              <a:rPr lang="en-US" altLang="en-US" dirty="0"/>
              <a:t>: Attribute that cannot be subdivided</a:t>
            </a:r>
          </a:p>
          <a:p>
            <a:pPr marL="401828" lvl="1" indent="0">
              <a:buNone/>
              <a:defRPr/>
            </a:pPr>
            <a:r>
              <a:rPr lang="en-US" altLang="en-US" dirty="0"/>
              <a:t>- Age (in years, etc.)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576B5D-388E-DE4E-A583-153155ACD0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02EF37D-D834-374E-AA2A-5F6FCC2192F8}"/>
                  </a:ext>
                </a:extLst>
              </p14:cNvPr>
              <p14:cNvContentPartPr/>
              <p14:nvPr/>
            </p14:nvContentPartPr>
            <p14:xfrm>
              <a:off x="781560" y="1688400"/>
              <a:ext cx="9082440" cy="4298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02EF37D-D834-374E-AA2A-5F6FCC2192F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5360" y="1672200"/>
                <a:ext cx="9114840" cy="433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0694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0C4E4-6014-3A40-9B41-9C49A866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More Attribute Types (Whew..)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4FF4B-8DF5-804B-982A-55EA2D871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  <a:defRPr/>
            </a:pPr>
            <a:r>
              <a:rPr lang="en-US" altLang="en-US" b="1" dirty="0"/>
              <a:t>Composite identifier (composite key)</a:t>
            </a:r>
            <a:r>
              <a:rPr lang="en-US" altLang="en-US" dirty="0"/>
              <a:t>: Primary key composed of more than one attribute</a:t>
            </a:r>
          </a:p>
          <a:p>
            <a:pPr marL="109728" indent="0">
              <a:buNone/>
              <a:defRPr/>
            </a:pPr>
            <a:endParaRPr lang="en-US" altLang="en-US" b="1" dirty="0"/>
          </a:p>
          <a:p>
            <a:pPr marL="109728" indent="0">
              <a:buNone/>
              <a:defRPr/>
            </a:pPr>
            <a:r>
              <a:rPr lang="en-US" altLang="en-US" b="1" dirty="0"/>
              <a:t>Composite attribute</a:t>
            </a:r>
            <a:r>
              <a:rPr lang="en-US" altLang="en-US" dirty="0"/>
              <a:t>: Attribute that can be subdivided to yield additional attributes</a:t>
            </a:r>
          </a:p>
          <a:p>
            <a:pPr marL="744728" lvl="1" indent="-342900">
              <a:buFontTx/>
              <a:buChar char="-"/>
              <a:defRPr/>
            </a:pPr>
            <a:r>
              <a:rPr lang="en-US" altLang="en-US" dirty="0"/>
              <a:t>Name, Address, Phone, DOB</a:t>
            </a:r>
          </a:p>
          <a:p>
            <a:pPr marL="744728" lvl="1" indent="-342900">
              <a:buFontTx/>
              <a:buChar char="-"/>
              <a:defRPr/>
            </a:pPr>
            <a:r>
              <a:rPr lang="en-US" dirty="0"/>
              <a:t>CAR (</a:t>
            </a:r>
            <a:r>
              <a:rPr lang="en-US" b="1" u="sng" dirty="0"/>
              <a:t>CAR_VIN</a:t>
            </a:r>
            <a:r>
              <a:rPr lang="en-US" dirty="0"/>
              <a:t>, MODEL_CODE, CAR_YEAR, CAR_COLOR)</a:t>
            </a:r>
            <a:endParaRPr lang="en-US" altLang="en-US" b="1" dirty="0"/>
          </a:p>
          <a:p>
            <a:pPr marL="109728" indent="0">
              <a:buNone/>
              <a:defRPr/>
            </a:pPr>
            <a:r>
              <a:rPr lang="en-US" altLang="en-US" b="1" dirty="0"/>
              <a:t>Simple attribute</a:t>
            </a:r>
            <a:r>
              <a:rPr lang="en-US" altLang="en-US" dirty="0"/>
              <a:t>: Attribute that cannot be subdivided</a:t>
            </a:r>
          </a:p>
          <a:p>
            <a:pPr marL="401828" lvl="1" indent="0">
              <a:buNone/>
              <a:defRPr/>
            </a:pPr>
            <a:r>
              <a:rPr lang="en-US" altLang="en-US" dirty="0"/>
              <a:t> - Age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576B5D-388E-DE4E-A583-153155ACD0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F533FB1-1A08-D747-9578-A0C033D80482}"/>
                  </a:ext>
                </a:extLst>
              </p14:cNvPr>
              <p14:cNvContentPartPr/>
              <p14:nvPr/>
            </p14:nvContentPartPr>
            <p14:xfrm>
              <a:off x="2561760" y="4835880"/>
              <a:ext cx="1031040" cy="511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F533FB1-1A08-D747-9578-A0C033D804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45560" y="4819680"/>
                <a:ext cx="1063440" cy="8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3762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0C4E4-6014-3A40-9B41-9C49A866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More Attribute Types (Whew..)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4FF4B-8DF5-804B-982A-55EA2D871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  <a:defRPr/>
            </a:pPr>
            <a:r>
              <a:rPr lang="en-US" altLang="en-US" b="1" dirty="0"/>
              <a:t>Composite identifier (composite key)</a:t>
            </a:r>
            <a:r>
              <a:rPr lang="en-US" altLang="en-US" dirty="0"/>
              <a:t>: Primary key composed of more than one attribute</a:t>
            </a:r>
          </a:p>
          <a:p>
            <a:pPr marL="109728" indent="0">
              <a:buNone/>
              <a:defRPr/>
            </a:pPr>
            <a:endParaRPr lang="en-US" altLang="en-US" b="1" dirty="0"/>
          </a:p>
          <a:p>
            <a:pPr marL="109728" indent="0">
              <a:buNone/>
              <a:defRPr/>
            </a:pPr>
            <a:r>
              <a:rPr lang="en-US" altLang="en-US" b="1" dirty="0"/>
              <a:t>Composite attribute</a:t>
            </a:r>
            <a:r>
              <a:rPr lang="en-US" altLang="en-US" dirty="0"/>
              <a:t>: Attribute that can be subdivided to yield additional attributes</a:t>
            </a:r>
          </a:p>
          <a:p>
            <a:pPr marL="744728" lvl="1" indent="-342900">
              <a:buFontTx/>
              <a:buChar char="-"/>
              <a:defRPr/>
            </a:pPr>
            <a:r>
              <a:rPr lang="en-US" altLang="en-US" dirty="0"/>
              <a:t>Name, Address, Phone, DOB</a:t>
            </a:r>
          </a:p>
          <a:p>
            <a:pPr marL="744728" lvl="1" indent="-342900">
              <a:buFontTx/>
              <a:buChar char="-"/>
              <a:defRPr/>
            </a:pPr>
            <a:r>
              <a:rPr lang="en-US" dirty="0"/>
              <a:t>CAR (</a:t>
            </a:r>
            <a:r>
              <a:rPr lang="en-US" b="1" u="sng" dirty="0"/>
              <a:t>CAR_VIN</a:t>
            </a:r>
            <a:r>
              <a:rPr lang="en-US" dirty="0"/>
              <a:t>, </a:t>
            </a:r>
            <a:r>
              <a:rPr lang="en-US" b="1" u="sng" dirty="0"/>
              <a:t>MODEL_CODE</a:t>
            </a:r>
            <a:r>
              <a:rPr lang="en-US" dirty="0"/>
              <a:t>, CAR_YEAR, CAR_COLOR)</a:t>
            </a:r>
            <a:endParaRPr lang="en-US" altLang="en-US" b="1" dirty="0"/>
          </a:p>
          <a:p>
            <a:pPr marL="109728" indent="0">
              <a:buNone/>
              <a:defRPr/>
            </a:pPr>
            <a:r>
              <a:rPr lang="en-US" altLang="en-US" b="1" dirty="0"/>
              <a:t>Simple attribute</a:t>
            </a:r>
            <a:r>
              <a:rPr lang="en-US" altLang="en-US" dirty="0"/>
              <a:t>: Attribute that cannot be subdivided</a:t>
            </a:r>
          </a:p>
          <a:p>
            <a:pPr marL="401828" lvl="1" indent="0">
              <a:buNone/>
              <a:defRPr/>
            </a:pPr>
            <a:r>
              <a:rPr lang="en-US" altLang="en-US" dirty="0"/>
              <a:t> - Age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576B5D-388E-DE4E-A583-153155ACD0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157B59C-9A5F-0D46-A2CC-93D6D5599C28}"/>
                  </a:ext>
                </a:extLst>
              </p14:cNvPr>
              <p14:cNvContentPartPr/>
              <p14:nvPr/>
            </p14:nvContentPartPr>
            <p14:xfrm>
              <a:off x="3383280" y="2369520"/>
              <a:ext cx="3732840" cy="2533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157B59C-9A5F-0D46-A2CC-93D6D5599C2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67080" y="2353320"/>
                <a:ext cx="3765240" cy="256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92736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9DA87-961B-8548-8490-1E73CA704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2B8A8-71E6-EE4F-A1E2-087AA3961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Identify the simple attributes in the following relational schemas.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CAR (</a:t>
            </a:r>
            <a:r>
              <a:rPr lang="en-US" b="1" u="sng" dirty="0"/>
              <a:t>CAR_VIN</a:t>
            </a:r>
            <a:r>
              <a:rPr lang="en-US" dirty="0"/>
              <a:t>, MODEL_CODE, CAR_YEAR, CAR_COLOR)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TIGER (</a:t>
            </a:r>
            <a:r>
              <a:rPr lang="en-US" b="1" dirty="0"/>
              <a:t>TIGER_ID</a:t>
            </a:r>
            <a:r>
              <a:rPr lang="en-US" dirty="0"/>
              <a:t>, TIGER_FULL_NAME, TIGER_FIRST_NAME, TIGER_WEIGHT, TIGER_ORIGIN_ADDRESS)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99DC75B-39B1-924A-B422-76BCC4F3DAC8}"/>
                  </a:ext>
                </a:extLst>
              </p14:cNvPr>
              <p14:cNvContentPartPr/>
              <p14:nvPr/>
            </p14:nvContentPartPr>
            <p14:xfrm>
              <a:off x="3380760" y="2384280"/>
              <a:ext cx="4430880" cy="180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99DC75B-39B1-924A-B422-76BCC4F3DAC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64560" y="2368080"/>
                <a:ext cx="4463280" cy="21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08065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9DA87-961B-8548-8490-1E73CA704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2B8A8-71E6-EE4F-A1E2-087AA3961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Identify the simple attributes in the following relational schemas.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CAR (</a:t>
            </a:r>
            <a:r>
              <a:rPr lang="en-US" b="1" u="sng" dirty="0">
                <a:solidFill>
                  <a:srgbClr val="FF0000"/>
                </a:solidFill>
              </a:rPr>
              <a:t>CAR_VIN</a:t>
            </a:r>
            <a:r>
              <a:rPr lang="en-US" dirty="0">
                <a:solidFill>
                  <a:srgbClr val="FF0000"/>
                </a:solidFill>
              </a:rPr>
              <a:t>, MODEL_CODE, CAR_YEAR, CAR_COLOR)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TIGER (</a:t>
            </a:r>
            <a:r>
              <a:rPr lang="en-US" b="1" dirty="0"/>
              <a:t>TIGER_ID</a:t>
            </a:r>
            <a:r>
              <a:rPr lang="en-US" dirty="0"/>
              <a:t>, TIGER_FULL_NAME, TIGER_FIRST_NAME, TIGER_WEIGHT, TIGER_ORIGIN_ADDRESS)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C28D8CF-6BB8-4942-B7EA-7CE58C3D8722}"/>
                  </a:ext>
                </a:extLst>
              </p14:cNvPr>
              <p14:cNvContentPartPr/>
              <p14:nvPr/>
            </p14:nvContentPartPr>
            <p14:xfrm>
              <a:off x="723240" y="968400"/>
              <a:ext cx="9752040" cy="3866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C28D8CF-6BB8-4942-B7EA-7CE58C3D872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7040" y="952200"/>
                <a:ext cx="9784440" cy="389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06605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Multivalued Attributes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981200" y="2971800"/>
          <a:ext cx="7780846" cy="2453640"/>
        </p:xfrm>
        <a:graphic>
          <a:graphicData uri="http://schemas.openxmlformats.org/drawingml/2006/table">
            <a:tbl>
              <a:tblPr/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2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0" dirty="0" err="1">
                          <a:solidFill>
                            <a:srgbClr val="000000"/>
                          </a:solidFill>
                          <a:effectLst/>
                          <a:latin typeface="pt-sans-narrow"/>
                        </a:rPr>
                        <a:t>stu_id</a:t>
                      </a:r>
                      <a:endParaRPr lang="en-US" b="0" dirty="0">
                        <a:solidFill>
                          <a:srgbClr val="000000"/>
                        </a:solidFill>
                        <a:effectLst/>
                        <a:latin typeface="pt-sans-narrow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0" dirty="0" err="1">
                          <a:solidFill>
                            <a:srgbClr val="000000"/>
                          </a:solidFill>
                          <a:effectLst/>
                          <a:latin typeface="pt-sans-narrow"/>
                        </a:rPr>
                        <a:t>first_name</a:t>
                      </a:r>
                      <a:endParaRPr lang="en-US" b="0" dirty="0">
                        <a:solidFill>
                          <a:srgbClr val="000000"/>
                        </a:solidFill>
                        <a:effectLst/>
                        <a:latin typeface="pt-sans-narrow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0" dirty="0" err="1">
                          <a:solidFill>
                            <a:srgbClr val="000000"/>
                          </a:solidFill>
                          <a:effectLst/>
                          <a:latin typeface="pt-sans-narrow"/>
                        </a:rPr>
                        <a:t>last_name</a:t>
                      </a:r>
                      <a:endParaRPr lang="en-US" b="0" dirty="0">
                        <a:solidFill>
                          <a:srgbClr val="000000"/>
                        </a:solidFill>
                        <a:effectLst/>
                        <a:latin typeface="pt-sans-narrow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0">
                          <a:solidFill>
                            <a:srgbClr val="000000"/>
                          </a:solidFill>
                          <a:effectLst/>
                          <a:latin typeface="pt-sans-narrow"/>
                        </a:rPr>
                        <a:t>hobbies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pt-sans-narrow"/>
                        </a:rPr>
                        <a:t>1639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pt-sans-narrow"/>
                        </a:rPr>
                        <a:t>George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pt-sans-narrow"/>
                        </a:rPr>
                        <a:t>Barnes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pt-sans-narrow"/>
                        </a:rPr>
                        <a:t>reading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pt-sans-narrow"/>
                        </a:rPr>
                        <a:t>5629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pt-sans-narrow"/>
                        </a:rPr>
                        <a:t>Susan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pt-sans-narrow"/>
                        </a:rPr>
                        <a:t>Noble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pt-sans-narrow"/>
                        </a:rPr>
                        <a:t>hiking, movies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pt-sans-narrow"/>
                        </a:rPr>
                        <a:t>3388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pt-sans-narrow"/>
                        </a:rPr>
                        <a:t>Erwin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pt-sans-narrow"/>
                        </a:rPr>
                        <a:t>Star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pt-sans-narrow"/>
                        </a:rPr>
                        <a:t>hockey, skiing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pt-sans-narrow"/>
                        </a:rPr>
                        <a:t>5772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pt-sans-narrow"/>
                        </a:rPr>
                        <a:t>Alice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pt-sans-narrow"/>
                        </a:rPr>
                        <a:t>Buck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i="1" dirty="0">
                          <a:effectLst/>
                          <a:latin typeface="pt-sans-narrow"/>
                        </a:rPr>
                        <a:t>NULL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pt-sans-narrow"/>
                        </a:rPr>
                        <a:t>1911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pt-sans-narrow"/>
                        </a:rPr>
                        <a:t>Frank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pt-sans-narrow"/>
                        </a:rPr>
                        <a:t>Borders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pt-sans-narrow"/>
                        </a:rPr>
                        <a:t>photography, travel, art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pt-sans-narrow"/>
                        </a:rPr>
                        <a:t>4848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pt-sans-narrow"/>
                        </a:rPr>
                        <a:t>Hanna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pt-sans-narrow"/>
                        </a:rPr>
                        <a:t>Diedrich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  <a:latin typeface="pt-sans-narrow"/>
                        </a:rPr>
                        <a:t>gourmet cooking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905000" y="2286000"/>
            <a:ext cx="2295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en-US" b="1" dirty="0"/>
              <a:t>Table name: STUDENT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81200" y="5638800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query students who like traveling?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A5AF1394-678C-7649-B27A-10325C142AE7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A75FF1E-1ECA-5746-9EA8-6EB94E63253F}"/>
                  </a:ext>
                </a:extLst>
              </p14:cNvPr>
              <p14:cNvContentPartPr/>
              <p14:nvPr/>
            </p14:nvContentPartPr>
            <p14:xfrm>
              <a:off x="1300320" y="1375920"/>
              <a:ext cx="9097920" cy="36172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A75FF1E-1ECA-5746-9EA8-6EB94E63253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0960" y="1366560"/>
                <a:ext cx="9116640" cy="36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671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Multivalued Attributes (Cont’d)</a:t>
            </a:r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77514089"/>
              </p:ext>
            </p:extLst>
          </p:nvPr>
        </p:nvGraphicFramePr>
        <p:xfrm>
          <a:off x="971550" y="2895600"/>
          <a:ext cx="4038600" cy="2785903"/>
        </p:xfrm>
        <a:graphic>
          <a:graphicData uri="http://schemas.openxmlformats.org/drawingml/2006/table">
            <a:tbl>
              <a:tblPr/>
              <a:tblGrid>
                <a:gridCol w="134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969">
                <a:tc gridSpan="3">
                  <a:txBody>
                    <a:bodyPr/>
                    <a:lstStyle/>
                    <a:p>
                      <a:pPr algn="l" fontAlgn="t"/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pt-sans-narrow"/>
                        </a:rPr>
                        <a:t>Table name:</a:t>
                      </a:r>
                      <a:r>
                        <a:rPr lang="en-US" sz="1600" b="1" baseline="0" dirty="0">
                          <a:solidFill>
                            <a:srgbClr val="000000"/>
                          </a:solidFill>
                          <a:effectLst/>
                          <a:latin typeface="pt-sans-narrow"/>
                        </a:rPr>
                        <a:t> STUDENT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pt-sans-narrow"/>
                      </a:endParaRP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en-US" sz="900" b="0" dirty="0">
                        <a:solidFill>
                          <a:srgbClr val="000000"/>
                        </a:solidFill>
                        <a:effectLst/>
                        <a:latin typeface="pt-sans-narrow"/>
                      </a:endParaRP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en-US" sz="900" b="0" dirty="0">
                        <a:solidFill>
                          <a:srgbClr val="000000"/>
                        </a:solidFill>
                        <a:effectLst/>
                        <a:latin typeface="pt-sans-narrow"/>
                      </a:endParaRP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69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 err="1">
                          <a:solidFill>
                            <a:srgbClr val="000000"/>
                          </a:solidFill>
                          <a:effectLst/>
                          <a:latin typeface="pt-sans-narrow"/>
                        </a:rPr>
                        <a:t>stu_id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pt-sans-narrow"/>
                      </a:endParaRP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 err="1">
                          <a:solidFill>
                            <a:srgbClr val="000000"/>
                          </a:solidFill>
                          <a:effectLst/>
                          <a:latin typeface="pt-sans-narrow"/>
                        </a:rPr>
                        <a:t>first_name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pt-sans-narrow"/>
                      </a:endParaRP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 err="1">
                          <a:solidFill>
                            <a:srgbClr val="000000"/>
                          </a:solidFill>
                          <a:effectLst/>
                          <a:latin typeface="pt-sans-narrow"/>
                        </a:rPr>
                        <a:t>last_name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pt-sans-narrow"/>
                      </a:endParaRP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969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pt-sans-narrow"/>
                        </a:rPr>
                        <a:t>1639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pt-sans-narrow"/>
                        </a:rPr>
                        <a:t>George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pt-sans-narrow"/>
                        </a:rPr>
                        <a:t>Barnes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969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pt-sans-narrow"/>
                        </a:rPr>
                        <a:t>5629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pt-sans-narrow"/>
                        </a:rPr>
                        <a:t>Susan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pt-sans-narrow"/>
                        </a:rPr>
                        <a:t>Noble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969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pt-sans-narrow"/>
                        </a:rPr>
                        <a:t>3388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pt-sans-narrow"/>
                        </a:rPr>
                        <a:t>Erwin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pt-sans-narrow"/>
                        </a:rPr>
                        <a:t>Star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969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pt-sans-narrow"/>
                        </a:rPr>
                        <a:t>5772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pt-sans-narrow"/>
                        </a:rPr>
                        <a:t>Alice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pt-sans-narrow"/>
                        </a:rPr>
                        <a:t>Buck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212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pt-sans-narrow"/>
                        </a:rPr>
                        <a:t>1911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pt-sans-narrow"/>
                        </a:rPr>
                        <a:t>Frank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pt-sans-narrow"/>
                        </a:rPr>
                        <a:t>Borders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1969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pt-sans-narrow"/>
                        </a:rPr>
                        <a:t>4848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pt-sans-narrow"/>
                        </a:rPr>
                        <a:t>Hanna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 err="1">
                          <a:effectLst/>
                          <a:latin typeface="pt-sans-narrow"/>
                        </a:rPr>
                        <a:t>Diedrich</a:t>
                      </a:r>
                      <a:endParaRPr lang="en-US" sz="1600" dirty="0">
                        <a:effectLst/>
                        <a:latin typeface="pt-sans-narrow"/>
                      </a:endParaRP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1" name="Content Placeholder 10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63141641"/>
              </p:ext>
            </p:extLst>
          </p:nvPr>
        </p:nvGraphicFramePr>
        <p:xfrm>
          <a:off x="6356932" y="2741764"/>
          <a:ext cx="4038600" cy="3093574"/>
        </p:xfrm>
        <a:graphic>
          <a:graphicData uri="http://schemas.openxmlformats.org/drawingml/2006/table">
            <a:tbl>
              <a:tblPr/>
              <a:tblGrid>
                <a:gridCol w="201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2014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pt-sans-narrow"/>
                        </a:rPr>
                        <a:t>Table name:</a:t>
                      </a:r>
                      <a:r>
                        <a:rPr lang="en-US" sz="1600" b="1" baseline="0" dirty="0">
                          <a:solidFill>
                            <a:srgbClr val="000000"/>
                          </a:solidFill>
                          <a:effectLst/>
                          <a:latin typeface="pt-sans-narrow"/>
                        </a:rPr>
                        <a:t> HOBBY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pt-sans-narrow"/>
                      </a:endParaRP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pt-sans-narrow"/>
                      </a:endParaRP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014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 err="1">
                          <a:solidFill>
                            <a:srgbClr val="000000"/>
                          </a:solidFill>
                          <a:effectLst/>
                          <a:latin typeface="pt-sans-narrow"/>
                        </a:rPr>
                        <a:t>stu_id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pt-sans-narrow"/>
                      </a:endParaRP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solidFill>
                            <a:srgbClr val="000000"/>
                          </a:solidFill>
                          <a:effectLst/>
                          <a:latin typeface="pt-sans-narrow"/>
                        </a:rPr>
                        <a:t>hobby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14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pt-sans-narrow"/>
                        </a:rPr>
                        <a:t>1639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pt-sans-narrow"/>
                        </a:rPr>
                        <a:t>reading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14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pt-sans-narrow"/>
                        </a:rPr>
                        <a:t>5629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pt-sans-narrow"/>
                        </a:rPr>
                        <a:t>hiking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14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pt-sans-narrow"/>
                        </a:rPr>
                        <a:t>5629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pt-sans-narrow"/>
                        </a:rPr>
                        <a:t>movies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2014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pt-sans-narrow"/>
                        </a:rPr>
                        <a:t>3388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pt-sans-narrow"/>
                        </a:rPr>
                        <a:t>hockey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14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pt-sans-narrow"/>
                        </a:rPr>
                        <a:t>3388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pt-sans-narrow"/>
                        </a:rPr>
                        <a:t>skiing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2014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pt-sans-narrow"/>
                        </a:rPr>
                        <a:t>1911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pt-sans-narrow"/>
                        </a:rPr>
                        <a:t>photography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2014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pt-sans-narrow"/>
                        </a:rPr>
                        <a:t>1911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pt-sans-narrow"/>
                        </a:rPr>
                        <a:t>travel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2014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pt-sans-narrow"/>
                        </a:rPr>
                        <a:t>1911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pt-sans-narrow"/>
                        </a:rPr>
                        <a:t>art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2014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pt-sans-narrow"/>
                        </a:rPr>
                        <a:t>4848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pt-sans-narrow"/>
                        </a:rPr>
                        <a:t>gourmet cooking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6172201" y="3463024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057400" y="1676401"/>
            <a:ext cx="4830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How are these tables linked?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What is the connectivity of this relationship?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BF17087-D1C7-D743-B48A-01820007192F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C87D5A3-426D-5C43-A309-AA0CCA589BC8}"/>
                  </a:ext>
                </a:extLst>
              </p14:cNvPr>
              <p14:cNvContentPartPr/>
              <p14:nvPr/>
            </p14:nvContentPartPr>
            <p14:xfrm>
              <a:off x="5185080" y="1871280"/>
              <a:ext cx="5686920" cy="4680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C87D5A3-426D-5C43-A309-AA0CCA589BC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75720" y="1861920"/>
                <a:ext cx="5705640" cy="469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986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cs typeface="Arial" charset="0"/>
              </a:rPr>
              <a:t>Relationships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altLang="en-US" dirty="0"/>
              <a:t>Association between entities always operate in both directions</a:t>
            </a:r>
          </a:p>
          <a:p>
            <a:pPr marL="0" indent="0" eaLnBrk="1" hangingPunct="1">
              <a:buNone/>
            </a:pPr>
            <a:endParaRPr lang="en-US" altLang="en-US" b="1" dirty="0"/>
          </a:p>
          <a:p>
            <a:pPr marL="0" indent="0" eaLnBrk="1" hangingPunct="1">
              <a:buNone/>
            </a:pPr>
            <a:r>
              <a:rPr lang="en-US" altLang="en-US" b="1" dirty="0"/>
              <a:t>Participants</a:t>
            </a:r>
            <a:r>
              <a:rPr lang="en-US" altLang="en-US" dirty="0"/>
              <a:t>: Entities that participate in a relationship</a:t>
            </a:r>
          </a:p>
          <a:p>
            <a:pPr marL="0" indent="0" eaLnBrk="1" hangingPunct="1">
              <a:buNone/>
            </a:pPr>
            <a:endParaRPr lang="en-US" altLang="en-US" b="1" dirty="0"/>
          </a:p>
          <a:p>
            <a:pPr marL="0" indent="0" eaLnBrk="1" hangingPunct="1">
              <a:buNone/>
            </a:pPr>
            <a:r>
              <a:rPr lang="en-US" altLang="en-US" b="1" dirty="0"/>
              <a:t>Connectivity</a:t>
            </a:r>
            <a:r>
              <a:rPr lang="en-US" altLang="en-US" dirty="0"/>
              <a:t>: Describes the relationship classification</a:t>
            </a:r>
          </a:p>
          <a:p>
            <a:pPr marL="0" indent="0" eaLnBrk="1" hangingPunct="1">
              <a:buNone/>
            </a:pPr>
            <a:endParaRPr lang="en-US" altLang="en-US" b="1" dirty="0"/>
          </a:p>
          <a:p>
            <a:pPr marL="0" indent="0" eaLnBrk="1" hangingPunct="1">
              <a:buNone/>
            </a:pPr>
            <a:r>
              <a:rPr lang="en-US" altLang="en-US" b="1" dirty="0"/>
              <a:t>Cardinality</a:t>
            </a:r>
            <a:r>
              <a:rPr lang="en-US" altLang="en-US" dirty="0"/>
              <a:t>: Expresses the minimum and maximum number of entity occurrences associated with one occurrence of related entity</a:t>
            </a:r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</p:txBody>
      </p:sp>
      <p:sp>
        <p:nvSpPr>
          <p:cNvPr id="23556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10800" y="6553200"/>
            <a:ext cx="4572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4DDF7E2-C620-4994-B264-EEAC318D7482}" type="slidenum">
              <a:rPr lang="en-US" altLang="en-US" sz="1400">
                <a:latin typeface="Times New Roman" pitchFamily="18" charset="0"/>
              </a:rPr>
              <a:pPr/>
              <a:t>48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30C87850-ED72-1841-9928-3A050E15CE6B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43BAD07-CF83-E64C-801D-1298B3165461}"/>
                  </a:ext>
                </a:extLst>
              </p14:cNvPr>
              <p14:cNvContentPartPr/>
              <p14:nvPr/>
            </p14:nvContentPartPr>
            <p14:xfrm>
              <a:off x="1157760" y="3397320"/>
              <a:ext cx="8029440" cy="2371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43BAD07-CF83-E64C-801D-1298B316546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8400" y="3387960"/>
                <a:ext cx="8048160" cy="239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14910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9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dirty="0"/>
              <a:t>Connectivity and Cardinality</a:t>
            </a:r>
          </a:p>
        </p:txBody>
      </p:sp>
      <p:sp>
        <p:nvSpPr>
          <p:cNvPr id="24579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10800" y="6553200"/>
            <a:ext cx="4572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D78DF0B9-AEBD-4F55-9319-82477E6E6A86}" type="slidenum">
              <a:rPr lang="en-US" altLang="en-US" sz="1400">
                <a:latin typeface="Times New Roman" pitchFamily="18" charset="0"/>
              </a:rPr>
              <a:pPr/>
              <a:t>49</a:t>
            </a:fld>
            <a:endParaRPr lang="en-US" altLang="en-US" sz="1400">
              <a:latin typeface="Times New Roman" pitchFamily="18" charset="0"/>
            </a:endParaRPr>
          </a:p>
        </p:txBody>
      </p:sp>
      <p:pic>
        <p:nvPicPr>
          <p:cNvPr id="2458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486" y="1752601"/>
            <a:ext cx="6777038" cy="346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43201" y="5536250"/>
            <a:ext cx="3445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q"/>
            </a:pPr>
            <a:r>
              <a:rPr lang="en-US" dirty="0"/>
              <a:t>Identify 1 or 2 business rules.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97D57A0-4982-8F48-96C2-1FBFE09432D4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2C9852C-58E7-F643-BD5A-5F3A277D7955}"/>
                  </a:ext>
                </a:extLst>
              </p14:cNvPr>
              <p14:cNvContentPartPr/>
              <p14:nvPr/>
            </p14:nvContentPartPr>
            <p14:xfrm>
              <a:off x="4588560" y="3231720"/>
              <a:ext cx="3053160" cy="1259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2C9852C-58E7-F643-BD5A-5F3A277D79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9200" y="3222360"/>
                <a:ext cx="3071880" cy="127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5649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Learning Objectives</a:t>
            </a:r>
          </a:p>
        </p:txBody>
      </p:sp>
      <p:sp>
        <p:nvSpPr>
          <p:cNvPr id="1331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altLang="en-US" dirty="0"/>
              <a:t>Basic building blocks of data-modeling</a:t>
            </a:r>
          </a:p>
          <a:p>
            <a:pPr marL="457200" lvl="1" indent="0">
              <a:buNone/>
            </a:pPr>
            <a:endParaRPr lang="en-US" altLang="en-US" dirty="0"/>
          </a:p>
          <a:p>
            <a:pPr marL="457200" lvl="1" indent="0">
              <a:buNone/>
            </a:pPr>
            <a:r>
              <a:rPr lang="en-US" altLang="en-US" dirty="0"/>
              <a:t>RDBMS (briefly) </a:t>
            </a:r>
          </a:p>
          <a:p>
            <a:pPr marL="457200" lvl="1" indent="0">
              <a:buNone/>
            </a:pPr>
            <a:endParaRPr lang="en-US" altLang="en-US" dirty="0"/>
          </a:p>
          <a:p>
            <a:pPr marL="457200" lvl="1" indent="0">
              <a:buNone/>
            </a:pPr>
            <a:r>
              <a:rPr lang="en-US" altLang="en-US" dirty="0"/>
              <a:t>Relational data modeling</a:t>
            </a:r>
          </a:p>
          <a:p>
            <a:pPr marL="457200" lvl="1" indent="0">
              <a:buNone/>
            </a:pPr>
            <a:endParaRPr lang="en-US" altLang="en-US" dirty="0"/>
          </a:p>
          <a:p>
            <a:pPr marL="457200" lvl="1" indent="0">
              <a:buNone/>
            </a:pPr>
            <a:r>
              <a:rPr lang="en-US" altLang="en-US" dirty="0"/>
              <a:t>How business rules influence DB design</a:t>
            </a:r>
          </a:p>
          <a:p>
            <a:pPr lvl="1"/>
            <a:endParaRPr lang="en-US" altLang="en-US" dirty="0"/>
          </a:p>
          <a:p>
            <a:pPr marL="457200" lvl="1" indent="0">
              <a:buNone/>
            </a:pPr>
            <a:r>
              <a:rPr lang="en-US" altLang="en-US" dirty="0"/>
              <a:t>Advanced Data Modeling with Entity-Relationship Diagrams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5996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Cardinality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6172201" y="3463024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638800" y="1905001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EF0AA6-96CA-6B47-AE18-EF3A6E0EEA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54C33A-E927-D24A-91EE-533434115C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4" name="Content Placeholder 12">
            <a:extLst>
              <a:ext uri="{FF2B5EF4-FFF2-40B4-BE49-F238E27FC236}">
                <a16:creationId xmlns:a16="http://schemas.microsoft.com/office/drawing/2014/main" id="{F0EF4EBC-9A7E-594B-931B-F84CA4E6D5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100433"/>
              </p:ext>
            </p:extLst>
          </p:nvPr>
        </p:nvGraphicFramePr>
        <p:xfrm>
          <a:off x="971550" y="2895600"/>
          <a:ext cx="4038600" cy="2785903"/>
        </p:xfrm>
        <a:graphic>
          <a:graphicData uri="http://schemas.openxmlformats.org/drawingml/2006/table">
            <a:tbl>
              <a:tblPr/>
              <a:tblGrid>
                <a:gridCol w="134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969">
                <a:tc gridSpan="3">
                  <a:txBody>
                    <a:bodyPr/>
                    <a:lstStyle/>
                    <a:p>
                      <a:pPr algn="l" fontAlgn="t"/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pt-sans-narrow"/>
                        </a:rPr>
                        <a:t>Table name:</a:t>
                      </a:r>
                      <a:r>
                        <a:rPr lang="en-US" sz="1600" b="1" baseline="0" dirty="0">
                          <a:solidFill>
                            <a:srgbClr val="000000"/>
                          </a:solidFill>
                          <a:effectLst/>
                          <a:latin typeface="pt-sans-narrow"/>
                        </a:rPr>
                        <a:t> STUDENT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pt-sans-narrow"/>
                      </a:endParaRP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en-US" sz="900" b="0" dirty="0">
                        <a:solidFill>
                          <a:srgbClr val="000000"/>
                        </a:solidFill>
                        <a:effectLst/>
                        <a:latin typeface="pt-sans-narrow"/>
                      </a:endParaRP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en-US" sz="900" b="0" dirty="0">
                        <a:solidFill>
                          <a:srgbClr val="000000"/>
                        </a:solidFill>
                        <a:effectLst/>
                        <a:latin typeface="pt-sans-narrow"/>
                      </a:endParaRP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69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 err="1">
                          <a:solidFill>
                            <a:srgbClr val="000000"/>
                          </a:solidFill>
                          <a:effectLst/>
                          <a:latin typeface="pt-sans-narrow"/>
                        </a:rPr>
                        <a:t>stu_id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pt-sans-narrow"/>
                      </a:endParaRP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 err="1">
                          <a:solidFill>
                            <a:srgbClr val="000000"/>
                          </a:solidFill>
                          <a:effectLst/>
                          <a:latin typeface="pt-sans-narrow"/>
                        </a:rPr>
                        <a:t>first_name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pt-sans-narrow"/>
                      </a:endParaRP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 err="1">
                          <a:solidFill>
                            <a:srgbClr val="000000"/>
                          </a:solidFill>
                          <a:effectLst/>
                          <a:latin typeface="pt-sans-narrow"/>
                        </a:rPr>
                        <a:t>last_name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pt-sans-narrow"/>
                      </a:endParaRP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969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pt-sans-narrow"/>
                        </a:rPr>
                        <a:t>1639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pt-sans-narrow"/>
                        </a:rPr>
                        <a:t>George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pt-sans-narrow"/>
                        </a:rPr>
                        <a:t>Barnes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969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pt-sans-narrow"/>
                        </a:rPr>
                        <a:t>5629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pt-sans-narrow"/>
                        </a:rPr>
                        <a:t>Susan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pt-sans-narrow"/>
                        </a:rPr>
                        <a:t>Noble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969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pt-sans-narrow"/>
                        </a:rPr>
                        <a:t>3388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pt-sans-narrow"/>
                        </a:rPr>
                        <a:t>Erwin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pt-sans-narrow"/>
                        </a:rPr>
                        <a:t>Star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969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pt-sans-narrow"/>
                        </a:rPr>
                        <a:t>5772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pt-sans-narrow"/>
                        </a:rPr>
                        <a:t>Alice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pt-sans-narrow"/>
                        </a:rPr>
                        <a:t>Buck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212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pt-sans-narrow"/>
                        </a:rPr>
                        <a:t>1911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pt-sans-narrow"/>
                        </a:rPr>
                        <a:t>Frank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pt-sans-narrow"/>
                        </a:rPr>
                        <a:t>Borders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1969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pt-sans-narrow"/>
                        </a:rPr>
                        <a:t>4848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pt-sans-narrow"/>
                        </a:rPr>
                        <a:t>Hanna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 err="1">
                          <a:effectLst/>
                          <a:latin typeface="pt-sans-narrow"/>
                        </a:rPr>
                        <a:t>Diedrich</a:t>
                      </a:r>
                      <a:endParaRPr lang="en-US" sz="1600" dirty="0">
                        <a:effectLst/>
                        <a:latin typeface="pt-sans-narrow"/>
                      </a:endParaRP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5" name="Content Placeholder 10">
            <a:extLst>
              <a:ext uri="{FF2B5EF4-FFF2-40B4-BE49-F238E27FC236}">
                <a16:creationId xmlns:a16="http://schemas.microsoft.com/office/drawing/2014/main" id="{2D1349B1-26D1-B84D-88EA-AD46E6BFF1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6744498"/>
              </p:ext>
            </p:extLst>
          </p:nvPr>
        </p:nvGraphicFramePr>
        <p:xfrm>
          <a:off x="6356932" y="2741764"/>
          <a:ext cx="4038600" cy="3093574"/>
        </p:xfrm>
        <a:graphic>
          <a:graphicData uri="http://schemas.openxmlformats.org/drawingml/2006/table">
            <a:tbl>
              <a:tblPr/>
              <a:tblGrid>
                <a:gridCol w="201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2014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pt-sans-narrow"/>
                        </a:rPr>
                        <a:t>Table name:</a:t>
                      </a:r>
                      <a:r>
                        <a:rPr lang="en-US" sz="1600" b="1" baseline="0" dirty="0">
                          <a:solidFill>
                            <a:srgbClr val="000000"/>
                          </a:solidFill>
                          <a:effectLst/>
                          <a:latin typeface="pt-sans-narrow"/>
                        </a:rPr>
                        <a:t> HOBBY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pt-sans-narrow"/>
                      </a:endParaRP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pt-sans-narrow"/>
                      </a:endParaRP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014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 err="1">
                          <a:solidFill>
                            <a:srgbClr val="000000"/>
                          </a:solidFill>
                          <a:effectLst/>
                          <a:latin typeface="pt-sans-narrow"/>
                        </a:rPr>
                        <a:t>stu_id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pt-sans-narrow"/>
                      </a:endParaRP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solidFill>
                            <a:srgbClr val="000000"/>
                          </a:solidFill>
                          <a:effectLst/>
                          <a:latin typeface="pt-sans-narrow"/>
                        </a:rPr>
                        <a:t>hobby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14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pt-sans-narrow"/>
                        </a:rPr>
                        <a:t>1639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pt-sans-narrow"/>
                        </a:rPr>
                        <a:t>reading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14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pt-sans-narrow"/>
                        </a:rPr>
                        <a:t>5629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pt-sans-narrow"/>
                        </a:rPr>
                        <a:t>hiking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14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pt-sans-narrow"/>
                        </a:rPr>
                        <a:t>5629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pt-sans-narrow"/>
                        </a:rPr>
                        <a:t>movies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2014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pt-sans-narrow"/>
                        </a:rPr>
                        <a:t>3388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pt-sans-narrow"/>
                        </a:rPr>
                        <a:t>hockey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14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pt-sans-narrow"/>
                        </a:rPr>
                        <a:t>3388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pt-sans-narrow"/>
                        </a:rPr>
                        <a:t>skiing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2014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pt-sans-narrow"/>
                        </a:rPr>
                        <a:t>1911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pt-sans-narrow"/>
                        </a:rPr>
                        <a:t>photography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2014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pt-sans-narrow"/>
                        </a:rPr>
                        <a:t>1911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pt-sans-narrow"/>
                        </a:rPr>
                        <a:t>travel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2014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pt-sans-narrow"/>
                        </a:rPr>
                        <a:t>1911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pt-sans-narrow"/>
                        </a:rPr>
                        <a:t>art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2014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pt-sans-narrow"/>
                        </a:rPr>
                        <a:t>4848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pt-sans-narrow"/>
                        </a:rPr>
                        <a:t>gourmet cooking</a:t>
                      </a:r>
                    </a:p>
                  </a:txBody>
                  <a:tcPr marL="18697" marR="18697" marT="18697" marB="18697">
                    <a:lnL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3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1C574D73-F4D5-D14B-8A3F-31F0BCF0A54F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D16FEEB-C2FD-C342-BD92-FE37852F4C5F}"/>
                  </a:ext>
                </a:extLst>
              </p14:cNvPr>
              <p14:cNvContentPartPr/>
              <p14:nvPr/>
            </p14:nvContentPartPr>
            <p14:xfrm>
              <a:off x="6181200" y="4786560"/>
              <a:ext cx="37080" cy="655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D16FEEB-C2FD-C342-BD92-FE37852F4C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71840" y="4777200"/>
                <a:ext cx="55800" cy="67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49785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Arial" charset="0"/>
              </a:rPr>
              <a:t>Entity Dependence and Independence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2000" dirty="0"/>
              <a:t>Existence dependence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pPr lvl="0"/>
            <a:r>
              <a:rPr lang="en-US" sz="2000" dirty="0"/>
              <a:t>Existence independence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"/>
          </p:nvPr>
        </p:nvSpPr>
        <p:spPr/>
        <p:txBody>
          <a:bodyPr>
            <a:normAutofit fontScale="92500" lnSpcReduction="10000"/>
          </a:bodyPr>
          <a:lstStyle/>
          <a:p>
            <a:pPr lvl="0">
              <a:lnSpc>
                <a:spcPct val="150000"/>
              </a:lnSpc>
            </a:pPr>
            <a:r>
              <a:rPr lang="en-US" dirty="0"/>
              <a:t>Entity exists in the database only when it is associated with another related entity occurrence</a:t>
            </a:r>
          </a:p>
          <a:p>
            <a:pPr lvl="0">
              <a:lnSpc>
                <a:spcPct val="150000"/>
              </a:lnSpc>
            </a:pPr>
            <a:r>
              <a:rPr lang="en-US" dirty="0"/>
              <a:t>Referred to as a </a:t>
            </a:r>
            <a:r>
              <a:rPr lang="en-US" b="1" dirty="0">
                <a:solidFill>
                  <a:srgbClr val="000099"/>
                </a:solidFill>
              </a:rPr>
              <a:t>weak entity</a:t>
            </a:r>
          </a:p>
          <a:p>
            <a:pPr lvl="0">
              <a:lnSpc>
                <a:spcPct val="150000"/>
              </a:lnSpc>
            </a:pPr>
            <a:r>
              <a:rPr lang="en-US" dirty="0"/>
              <a:t>Has a </a:t>
            </a:r>
            <a:r>
              <a:rPr lang="en-US" dirty="0">
                <a:solidFill>
                  <a:srgbClr val="000099"/>
                </a:solidFill>
              </a:rPr>
              <a:t>strong (identifying) relationship </a:t>
            </a:r>
            <a:r>
              <a:rPr lang="en-US" dirty="0"/>
              <a:t>with another entity.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pPr lvl="0">
              <a:lnSpc>
                <a:spcPct val="150000"/>
              </a:lnSpc>
            </a:pPr>
            <a:r>
              <a:rPr lang="en-US" dirty="0"/>
              <a:t>Entity exists apart from all of its related entities</a:t>
            </a:r>
          </a:p>
          <a:p>
            <a:pPr lvl="0">
              <a:lnSpc>
                <a:spcPct val="150000"/>
              </a:lnSpc>
            </a:pPr>
            <a:r>
              <a:rPr lang="en-US" dirty="0"/>
              <a:t>Referred to as a </a:t>
            </a:r>
            <a:r>
              <a:rPr lang="en-US" b="1" dirty="0">
                <a:solidFill>
                  <a:srgbClr val="000099"/>
                </a:solidFill>
              </a:rPr>
              <a:t>strong entity</a:t>
            </a:r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/>
              <a:t>or </a:t>
            </a:r>
            <a:r>
              <a:rPr lang="en-US" b="1" dirty="0"/>
              <a:t>regular entity</a:t>
            </a:r>
          </a:p>
          <a:p>
            <a:pPr>
              <a:lnSpc>
                <a:spcPct val="150000"/>
              </a:lnSpc>
            </a:pPr>
            <a:r>
              <a:rPr lang="en-US" dirty="0"/>
              <a:t>Has a </a:t>
            </a:r>
            <a:r>
              <a:rPr lang="en-US" dirty="0">
                <a:solidFill>
                  <a:srgbClr val="000099"/>
                </a:solidFill>
              </a:rPr>
              <a:t>weak (non-identifying) relationship </a:t>
            </a:r>
            <a:r>
              <a:rPr lang="en-US" dirty="0"/>
              <a:t>with another entity.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8B4973E2-FA43-4649-AE66-D65A08307E99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EFBCCD4-9A69-0E45-B94D-A63F954C872A}"/>
                  </a:ext>
                </a:extLst>
              </p14:cNvPr>
              <p14:cNvContentPartPr/>
              <p14:nvPr/>
            </p14:nvContentPartPr>
            <p14:xfrm>
              <a:off x="915120" y="1674360"/>
              <a:ext cx="10031760" cy="3474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EFBCCD4-9A69-0E45-B94D-A63F954C872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8920" y="1658160"/>
                <a:ext cx="10064160" cy="350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90487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9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2057399" y="609600"/>
            <a:ext cx="8229600" cy="1066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dirty="0"/>
              <a:t>Strong Entity vs. Weak Entity</a:t>
            </a:r>
          </a:p>
        </p:txBody>
      </p:sp>
      <p:pic>
        <p:nvPicPr>
          <p:cNvPr id="9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8" t="6091" r="4285" b="2538"/>
          <a:stretch/>
        </p:blipFill>
        <p:spPr bwMode="auto">
          <a:xfrm>
            <a:off x="2605042" y="4762501"/>
            <a:ext cx="698191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7" r="7674" b="6573"/>
          <a:stretch/>
        </p:blipFill>
        <p:spPr bwMode="auto">
          <a:xfrm>
            <a:off x="2681242" y="2060611"/>
            <a:ext cx="6780376" cy="203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F2923B9E-DDA2-354E-A838-D892854CEAD9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3996CC5-EA2D-6844-A8ED-8B6419E53CA5}"/>
                  </a:ext>
                </a:extLst>
              </p14:cNvPr>
              <p14:cNvContentPartPr/>
              <p14:nvPr/>
            </p14:nvContentPartPr>
            <p14:xfrm>
              <a:off x="3043080" y="1577160"/>
              <a:ext cx="9142200" cy="4565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3996CC5-EA2D-6844-A8ED-8B6419E53CA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26880" y="1560960"/>
                <a:ext cx="9174600" cy="459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12280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F1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dirty="0"/>
              <a:t>A Weak Entity in a Strong Relationship</a:t>
            </a:r>
          </a:p>
        </p:txBody>
      </p:sp>
      <p:pic>
        <p:nvPicPr>
          <p:cNvPr id="31748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00201"/>
            <a:ext cx="8161338" cy="465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3FE22EF7-7032-3544-A098-D57DD8188BAB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DEF36DE-5709-3D40-B125-A9BAB2DCB674}"/>
                  </a:ext>
                </a:extLst>
              </p14:cNvPr>
              <p14:cNvContentPartPr/>
              <p14:nvPr/>
            </p14:nvContentPartPr>
            <p14:xfrm>
              <a:off x="1852560" y="1524240"/>
              <a:ext cx="5112360" cy="3099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DEF36DE-5709-3D40-B125-A9BAB2DCB67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36360" y="1508040"/>
                <a:ext cx="5144760" cy="313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07467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cs typeface="Arial" charset="0"/>
              </a:rPr>
              <a:t>Relationship Participation</a:t>
            </a:r>
          </a:p>
        </p:txBody>
      </p:sp>
      <p:sp>
        <p:nvSpPr>
          <p:cNvPr id="32771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39800" y="6340475"/>
            <a:ext cx="4572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DC2FD48-3F10-46EF-A007-6EDBDD33E7EC}" type="slidenum">
              <a:rPr lang="en-US" altLang="en-US" sz="1400">
                <a:latin typeface="Times New Roman" pitchFamily="18" charset="0"/>
              </a:rPr>
              <a:pPr/>
              <a:t>54</a:t>
            </a:fld>
            <a:endParaRPr lang="en-US" altLang="en-US" sz="1400" dirty="0">
              <a:latin typeface="Times New Roman" pitchFamily="18" charset="0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226364974"/>
              </p:ext>
            </p:extLst>
          </p:nvPr>
        </p:nvGraphicFramePr>
        <p:xfrm>
          <a:off x="1905000" y="1676400"/>
          <a:ext cx="84582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141320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9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dirty="0"/>
              <a:t>Optional vs. Mandatory</a:t>
            </a:r>
          </a:p>
        </p:txBody>
      </p:sp>
      <p:pic>
        <p:nvPicPr>
          <p:cNvPr id="3584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127" y="4343400"/>
            <a:ext cx="899160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127" y="1981201"/>
            <a:ext cx="8991600" cy="173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14601" y="3776990"/>
            <a:ext cx="3671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are very different relationships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54D9D315-9A87-844C-9119-CB80A4F2E36C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059C8CA-1F97-894D-B7C2-690C58D3DB35}"/>
                  </a:ext>
                </a:extLst>
              </p14:cNvPr>
              <p14:cNvContentPartPr/>
              <p14:nvPr/>
            </p14:nvContentPartPr>
            <p14:xfrm>
              <a:off x="3050280" y="2480040"/>
              <a:ext cx="3526560" cy="2864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059C8CA-1F97-894D-B7C2-690C58D3DB3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34080" y="2463840"/>
                <a:ext cx="3558960" cy="289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61397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0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4CA77-B380-874A-B105-CA6739C3D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Degree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0E2685-FD8F-F845-9854-80B1C4FAB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98" r="919" b="-1"/>
          <a:stretch/>
        </p:blipFill>
        <p:spPr>
          <a:xfrm>
            <a:off x="2799792" y="1570892"/>
            <a:ext cx="6531777" cy="492674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88475-4A70-6143-8CB3-6E5FED1683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A9D8A34-41DB-1C45-8574-2005BD60897D}"/>
                  </a:ext>
                </a:extLst>
              </p14:cNvPr>
              <p14:cNvContentPartPr/>
              <p14:nvPr/>
            </p14:nvContentPartPr>
            <p14:xfrm>
              <a:off x="2881080" y="2165760"/>
              <a:ext cx="4732920" cy="2590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A9D8A34-41DB-1C45-8574-2005BD60897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64880" y="2149560"/>
                <a:ext cx="4765320" cy="262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5376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cs typeface="Arial" charset="0"/>
              </a:rPr>
              <a:t>Associative Entities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eaLnBrk="1" hangingPunct="1">
              <a:buNone/>
            </a:pPr>
            <a:r>
              <a:rPr lang="en-US" altLang="en-US" dirty="0"/>
              <a:t>Also known as composite or bridge entities</a:t>
            </a:r>
          </a:p>
          <a:p>
            <a:pPr marL="0" indent="0" eaLnBrk="1" hangingPunct="1">
              <a:buNone/>
            </a:pPr>
            <a:endParaRPr lang="en-US" altLang="en-US" dirty="0"/>
          </a:p>
          <a:p>
            <a:pPr marL="0" indent="0" eaLnBrk="1" hangingPunct="1">
              <a:buNone/>
            </a:pPr>
            <a:r>
              <a:rPr lang="en-US" altLang="en-US" dirty="0"/>
              <a:t>Used to represent an M:N relationship between two or more entities</a:t>
            </a:r>
          </a:p>
          <a:p>
            <a:pPr marL="0" indent="0" eaLnBrk="1" hangingPunct="1">
              <a:buNone/>
            </a:pPr>
            <a:endParaRPr lang="en-US" altLang="en-US" dirty="0"/>
          </a:p>
          <a:p>
            <a:pPr marL="0" indent="0" eaLnBrk="1" hangingPunct="1">
              <a:buNone/>
            </a:pPr>
            <a:r>
              <a:rPr lang="en-US" altLang="en-US" dirty="0"/>
              <a:t>Is in a 1:M relationship with the parent entities</a:t>
            </a:r>
          </a:p>
          <a:p>
            <a:pPr marL="457200" lvl="1" indent="0" eaLnBrk="1" hangingPunct="1">
              <a:buNone/>
            </a:pPr>
            <a:endParaRPr lang="en-US" altLang="en-US" dirty="0"/>
          </a:p>
          <a:p>
            <a:pPr marL="457200" lvl="1" indent="0" eaLnBrk="1" hangingPunct="1">
              <a:buNone/>
            </a:pPr>
            <a:r>
              <a:rPr lang="en-US" altLang="en-US" dirty="0"/>
              <a:t>Composed of the primary key attributes of each parent entity</a:t>
            </a:r>
          </a:p>
          <a:p>
            <a:pPr marL="0" indent="0" eaLnBrk="1" hangingPunct="1">
              <a:buNone/>
            </a:pPr>
            <a:endParaRPr lang="en-US" altLang="en-US" dirty="0"/>
          </a:p>
          <a:p>
            <a:pPr marL="0" indent="0" eaLnBrk="1" hangingPunct="1">
              <a:buNone/>
            </a:pPr>
            <a:r>
              <a:rPr lang="en-US" altLang="en-US" dirty="0"/>
              <a:t>May also contain additional attributes that play no role in connective process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0A4C9F11-6319-5841-9FBE-23E9EE234855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4F84BBA-2473-6546-941D-CA70FA41148C}"/>
                  </a:ext>
                </a:extLst>
              </p14:cNvPr>
              <p14:cNvContentPartPr/>
              <p14:nvPr/>
            </p14:nvContentPartPr>
            <p14:xfrm>
              <a:off x="872640" y="1592640"/>
              <a:ext cx="6076440" cy="2622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4F84BBA-2473-6546-941D-CA70FA4114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6440" y="1576440"/>
                <a:ext cx="6108840" cy="265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37174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F1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>
                <a:cs typeface="Arial" charset="0"/>
              </a:rPr>
              <a:t>Converting the M:N Relationship into Two 1:M Relationships</a:t>
            </a:r>
          </a:p>
        </p:txBody>
      </p:sp>
      <p:pic>
        <p:nvPicPr>
          <p:cNvPr id="4096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676400"/>
            <a:ext cx="8382000" cy="451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F22A34A1-ACBF-0342-A246-E876392C5639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D65B9BC-BA6A-4D41-B98A-B475626E3675}"/>
                  </a:ext>
                </a:extLst>
              </p14:cNvPr>
              <p14:cNvContentPartPr/>
              <p14:nvPr/>
            </p14:nvContentPartPr>
            <p14:xfrm>
              <a:off x="1341720" y="1810080"/>
              <a:ext cx="8367480" cy="3638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D65B9BC-BA6A-4D41-B98A-B475626E36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5520" y="1793880"/>
                <a:ext cx="8399880" cy="367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63322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5756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Modeling and Data Models</a:t>
            </a:r>
          </a:p>
        </p:txBody>
      </p:sp>
      <p:sp>
        <p:nvSpPr>
          <p:cNvPr id="614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b="1" dirty="0"/>
              <a:t>Model</a:t>
            </a:r>
            <a:r>
              <a:rPr lang="en-US" altLang="en-US" dirty="0"/>
              <a:t> - Abstraction</a:t>
            </a:r>
            <a:r>
              <a:rPr lang="en-US" altLang="en-US" dirty="0">
                <a:solidFill>
                  <a:srgbClr val="0000CC"/>
                </a:solidFill>
              </a:rPr>
              <a:t> </a:t>
            </a:r>
            <a:r>
              <a:rPr lang="en-US" altLang="en-US" dirty="0"/>
              <a:t>of a real-world object or event</a:t>
            </a:r>
          </a:p>
          <a:p>
            <a:pPr marL="0" indent="0">
              <a:buNone/>
            </a:pPr>
            <a:endParaRPr lang="en-US" altLang="en-US" b="1" dirty="0"/>
          </a:p>
          <a:p>
            <a:pPr marL="0" indent="0">
              <a:buNone/>
            </a:pPr>
            <a:r>
              <a:rPr lang="en-US" altLang="en-US" b="1" dirty="0"/>
              <a:t>Data models</a:t>
            </a:r>
            <a:r>
              <a:rPr lang="en-US" altLang="en-US" dirty="0"/>
              <a:t>: Simplified representations of complex data structures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b="1" dirty="0"/>
              <a:t>Data modeling</a:t>
            </a:r>
            <a:r>
              <a:rPr lang="en-US" altLang="en-US" dirty="0"/>
              <a:t>: Iterative</a:t>
            </a:r>
            <a:r>
              <a:rPr lang="en-US" altLang="en-US" dirty="0">
                <a:solidFill>
                  <a:srgbClr val="0000CC"/>
                </a:solidFill>
              </a:rPr>
              <a:t> </a:t>
            </a:r>
            <a:r>
              <a:rPr lang="en-US" dirty="0"/>
              <a:t>process of creating a specific data model for a problem domain</a:t>
            </a:r>
            <a:r>
              <a:rPr lang="en-US" dirty="0">
                <a:solidFill>
                  <a:srgbClr val="0000CC"/>
                </a:solidFill>
              </a:rPr>
              <a:t> </a:t>
            </a:r>
            <a:endParaRPr lang="en-CA" dirty="0"/>
          </a:p>
          <a:p>
            <a:pPr lvl="1"/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3239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A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dirty="0"/>
              <a:t>A Composite Entity in an ERD</a:t>
            </a:r>
          </a:p>
        </p:txBody>
      </p:sp>
      <p:pic>
        <p:nvPicPr>
          <p:cNvPr id="41988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433638"/>
            <a:ext cx="8991600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25575" y="4966841"/>
            <a:ext cx="7685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Enrollment is a composition of a single student and a single class section.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6DBFB20-D9CD-4F4D-8B5F-A6D0C966A2FA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F2B4844-C99D-B74F-AFD0-A280F0155570}"/>
                  </a:ext>
                </a:extLst>
              </p14:cNvPr>
              <p14:cNvContentPartPr/>
              <p14:nvPr/>
            </p14:nvContentPartPr>
            <p14:xfrm>
              <a:off x="4614480" y="2303640"/>
              <a:ext cx="1521000" cy="2339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F2B4844-C99D-B74F-AFD0-A280F015557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98280" y="2287440"/>
                <a:ext cx="1553400" cy="237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8423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A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dirty="0"/>
              <a:t>Quiz!</a:t>
            </a:r>
          </a:p>
        </p:txBody>
      </p:sp>
      <p:pic>
        <p:nvPicPr>
          <p:cNvPr id="41988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999457"/>
            <a:ext cx="8991600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43943" y="767855"/>
            <a:ext cx="7685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The relationship between STUDENT and ENROLL is: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6DBFB20-D9CD-4F4D-8B5F-A6D0C966A2FA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869072-5D42-9E4F-BB40-2CE5DCFA48EB}"/>
              </a:ext>
            </a:extLst>
          </p:cNvPr>
          <p:cNvSpPr txBox="1"/>
          <p:nvPr/>
        </p:nvSpPr>
        <p:spPr>
          <a:xfrm>
            <a:off x="2253387" y="4023293"/>
            <a:ext cx="76852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lphaUcParenR"/>
            </a:pPr>
            <a:r>
              <a:rPr lang="en-US" sz="3200" dirty="0">
                <a:latin typeface="Garamond" panose="02020404030301010803" pitchFamily="18" charset="0"/>
              </a:rPr>
              <a:t>Mandatory</a:t>
            </a:r>
          </a:p>
          <a:p>
            <a:pPr marL="514350" indent="-514350">
              <a:buAutoNum type="alphaUcParenR"/>
            </a:pPr>
            <a:r>
              <a:rPr lang="en-US" sz="3200" dirty="0">
                <a:latin typeface="Garamond" panose="02020404030301010803" pitchFamily="18" charset="0"/>
              </a:rPr>
              <a:t>Optional</a:t>
            </a:r>
          </a:p>
          <a:p>
            <a:pPr marL="514350" indent="-514350">
              <a:buAutoNum type="alphaUcParenR"/>
            </a:pPr>
            <a:r>
              <a:rPr lang="en-US" sz="3200" dirty="0">
                <a:solidFill>
                  <a:srgbClr val="FF0000"/>
                </a:solidFill>
                <a:latin typeface="Garamond" panose="02020404030301010803" pitchFamily="18" charset="0"/>
              </a:rPr>
              <a:t>Zero-to-many</a:t>
            </a:r>
          </a:p>
          <a:p>
            <a:pPr marL="514350" indent="-514350">
              <a:buAutoNum type="alphaUcParenR"/>
            </a:pPr>
            <a:r>
              <a:rPr lang="en-US" sz="3200" dirty="0">
                <a:latin typeface="Garamond" panose="02020404030301010803" pitchFamily="18" charset="0"/>
              </a:rPr>
              <a:t>Weak</a:t>
            </a:r>
          </a:p>
          <a:p>
            <a:pPr marL="514350" indent="-514350">
              <a:buAutoNum type="alphaUcParenR"/>
            </a:pPr>
            <a:r>
              <a:rPr lang="en-US" sz="3200" dirty="0">
                <a:latin typeface="Garamond" panose="02020404030301010803" pitchFamily="18" charset="0"/>
              </a:rPr>
              <a:t>Operational</a:t>
            </a:r>
          </a:p>
          <a:p>
            <a:pPr marL="514350" indent="-514350">
              <a:buAutoNum type="alphaUcParenR"/>
            </a:pPr>
            <a:endParaRPr lang="en-US" sz="3200" dirty="0"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423185A-9CE5-7A43-9499-B41496EE9DD0}"/>
                  </a:ext>
                </a:extLst>
              </p14:cNvPr>
              <p14:cNvContentPartPr/>
              <p14:nvPr/>
            </p14:nvContentPartPr>
            <p14:xfrm>
              <a:off x="1406160" y="2369160"/>
              <a:ext cx="7067880" cy="2965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423185A-9CE5-7A43-9499-B41496EE9DD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89960" y="2352960"/>
                <a:ext cx="7100280" cy="299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86509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8E8903-D1C6-AA40-BBBF-D9CD6D581B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7" b="1135"/>
          <a:stretch/>
        </p:blipFill>
        <p:spPr>
          <a:xfrm>
            <a:off x="447472" y="-19456"/>
            <a:ext cx="11395556" cy="67801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17357-715E-0D47-836B-4FEAB1E70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DCB7D-B70A-C74F-952B-90562AB4C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DB308DE-6FAF-A74C-93FA-288B7535D5AF}"/>
                  </a:ext>
                </a:extLst>
              </p14:cNvPr>
              <p14:cNvContentPartPr/>
              <p14:nvPr/>
            </p14:nvContentPartPr>
            <p14:xfrm>
              <a:off x="2395800" y="880560"/>
              <a:ext cx="7213680" cy="3798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DB308DE-6FAF-A74C-93FA-288B7535D5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79600" y="864360"/>
                <a:ext cx="7246080" cy="383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11786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 Note on Naming Conventions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altLang="en-US" dirty="0"/>
              <a:t>Entity names:</a:t>
            </a:r>
          </a:p>
          <a:p>
            <a:pPr marL="457200" lvl="1" indent="0">
              <a:buNone/>
            </a:pPr>
            <a:r>
              <a:rPr lang="en-CA" altLang="en-US" dirty="0"/>
              <a:t>Descriptive (TIGER, TODDLER, etc.)</a:t>
            </a:r>
          </a:p>
          <a:p>
            <a:pPr marL="457200" lvl="1" indent="0">
              <a:buNone/>
            </a:pPr>
            <a:r>
              <a:rPr lang="en-CA" altLang="en-US" dirty="0"/>
              <a:t>Terminology familiar to the users</a:t>
            </a:r>
          </a:p>
          <a:p>
            <a:pPr marL="457200" lvl="1" indent="0">
              <a:buNone/>
            </a:pPr>
            <a:endParaRPr lang="en-CA" altLang="en-US" dirty="0"/>
          </a:p>
          <a:p>
            <a:pPr marL="0" indent="0">
              <a:buNone/>
            </a:pPr>
            <a:r>
              <a:rPr lang="en-CA" altLang="en-US" dirty="0"/>
              <a:t>Attribute names:</a:t>
            </a:r>
          </a:p>
          <a:p>
            <a:pPr marL="457200" lvl="1" indent="0">
              <a:buNone/>
            </a:pPr>
            <a:r>
              <a:rPr lang="en-CA" altLang="en-US" dirty="0"/>
              <a:t>Descriptive of the data represented by the attribute (TIGER_NAME, TIGER_AGE, etc.)</a:t>
            </a:r>
          </a:p>
          <a:p>
            <a:pPr marL="457200" lvl="1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Proper naming conventions:</a:t>
            </a:r>
          </a:p>
          <a:p>
            <a:pPr marL="457200" lvl="1" indent="0">
              <a:buNone/>
            </a:pPr>
            <a:r>
              <a:rPr lang="en-US" altLang="en-US" dirty="0"/>
              <a:t>Facilitates communication between parties (TIGER </a:t>
            </a:r>
            <a:r>
              <a:rPr lang="en-US" altLang="en-US"/>
              <a:t>not </a:t>
            </a:r>
            <a:r>
              <a:rPr lang="en-US"/>
              <a:t>PANTHERA_TIGRIS)</a:t>
            </a:r>
            <a:endParaRPr lang="en-US" altLang="en-US" dirty="0"/>
          </a:p>
          <a:p>
            <a:pPr marL="457200" lvl="1" indent="0">
              <a:buNone/>
            </a:pPr>
            <a:r>
              <a:rPr lang="en-US" altLang="en-US" dirty="0"/>
              <a:t>Promotes self-documentation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39350B1-FDF6-1E44-A971-FEEEBF67B321}"/>
                  </a:ext>
                </a:extLst>
              </p14:cNvPr>
              <p14:cNvContentPartPr/>
              <p14:nvPr/>
            </p14:nvContentPartPr>
            <p14:xfrm>
              <a:off x="6484320" y="5582160"/>
              <a:ext cx="3782880" cy="178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39350B1-FDF6-1E44-A971-FEEEBF67B3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68120" y="5565960"/>
                <a:ext cx="3815280" cy="21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11893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457200"/>
            <a:ext cx="8534400" cy="1066800"/>
          </a:xfrm>
        </p:spPr>
        <p:txBody>
          <a:bodyPr/>
          <a:lstStyle/>
          <a:p>
            <a:pPr eaLnBrk="1" hangingPunct="1"/>
            <a:r>
              <a:rPr lang="en-US" altLang="en-US" dirty="0">
                <a:cs typeface="Arial" charset="0"/>
              </a:rPr>
              <a:t>Developing an ER Diagram</a:t>
            </a:r>
            <a:endParaRPr lang="en-US" altLang="en-US" b="1" dirty="0">
              <a:cs typeface="Arial" charset="0"/>
            </a:endParaRP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>
          <a:xfrm>
            <a:off x="673100" y="1966912"/>
            <a:ext cx="10833100" cy="4572000"/>
          </a:xfrm>
        </p:spPr>
        <p:txBody>
          <a:bodyPr>
            <a:normAutofit/>
          </a:bodyPr>
          <a:lstStyle/>
          <a:p>
            <a:pPr marL="925512" lvl="1" indent="-514350">
              <a:buFont typeface="+mj-lt"/>
              <a:buAutoNum type="arabicPeriod"/>
            </a:pPr>
            <a:r>
              <a:rPr lang="en-US" altLang="en-US" dirty="0"/>
              <a:t>Create a detailed narrative of the organization’s  description of operations</a:t>
            </a:r>
          </a:p>
          <a:p>
            <a:pPr marL="925512" lvl="1" indent="-514350">
              <a:buFont typeface="+mj-lt"/>
              <a:buAutoNum type="arabicPeriod"/>
            </a:pPr>
            <a:endParaRPr lang="en-US" altLang="en-US" dirty="0"/>
          </a:p>
          <a:p>
            <a:pPr marL="925512" lvl="1" indent="-514350">
              <a:buFont typeface="+mj-lt"/>
              <a:buAutoNum type="arabicPeriod"/>
            </a:pPr>
            <a:r>
              <a:rPr lang="en-US" altLang="en-US" dirty="0"/>
              <a:t>Identify business rules based on the descriptions</a:t>
            </a:r>
          </a:p>
          <a:p>
            <a:pPr marL="925512" lvl="1" indent="-514350">
              <a:buFont typeface="+mj-lt"/>
              <a:buAutoNum type="arabicPeriod"/>
            </a:pPr>
            <a:endParaRPr lang="en-US" altLang="en-US" dirty="0"/>
          </a:p>
          <a:p>
            <a:pPr marL="925512" lvl="1" indent="-514350">
              <a:buFont typeface="+mj-lt"/>
              <a:buAutoNum type="arabicPeriod"/>
            </a:pPr>
            <a:r>
              <a:rPr lang="en-US" altLang="en-US" dirty="0"/>
              <a:t>Identify main entities and connections (i.e. relationships) from the business rules</a:t>
            </a:r>
          </a:p>
          <a:p>
            <a:pPr marL="925512" lvl="1" indent="-514350">
              <a:buFont typeface="+mj-lt"/>
              <a:buAutoNum type="arabicPeriod"/>
            </a:pPr>
            <a:endParaRPr lang="en-US" altLang="en-US" dirty="0"/>
          </a:p>
          <a:p>
            <a:pPr marL="925512" lvl="1" indent="-514350">
              <a:buFont typeface="+mj-lt"/>
              <a:buAutoNum type="arabicPeriod"/>
            </a:pPr>
            <a:r>
              <a:rPr lang="en-US" altLang="en-US" dirty="0"/>
              <a:t>Develop the initial ERD</a:t>
            </a:r>
          </a:p>
          <a:p>
            <a:pPr marL="925512" lvl="1" indent="-514350">
              <a:buFont typeface="+mj-lt"/>
              <a:buAutoNum type="arabicPeriod"/>
            </a:pPr>
            <a:endParaRPr lang="en-US" altLang="en-US" dirty="0"/>
          </a:p>
          <a:p>
            <a:pPr marL="925512" lvl="1" indent="-514350">
              <a:buFont typeface="+mj-lt"/>
              <a:buAutoNum type="arabicPeriod"/>
            </a:pPr>
            <a:r>
              <a:rPr lang="en-US" altLang="en-US" dirty="0"/>
              <a:t>Identify the attributes and primary keys that adequately describe entities</a:t>
            </a:r>
          </a:p>
          <a:p>
            <a:pPr marL="925512" lvl="1" indent="-514350">
              <a:buFont typeface="+mj-lt"/>
              <a:buAutoNum type="arabicPeriod"/>
            </a:pPr>
            <a:endParaRPr lang="en-US" altLang="en-US" dirty="0"/>
          </a:p>
          <a:p>
            <a:pPr marL="925512" lvl="1" indent="-514350">
              <a:buFont typeface="+mj-lt"/>
              <a:buAutoNum type="arabicPeriod"/>
            </a:pPr>
            <a:r>
              <a:rPr lang="en-US" altLang="en-US" dirty="0"/>
              <a:t>Revise and review ERD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504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Draw.io (in Google Docs)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596576"/>
            <a:ext cx="4038600" cy="3831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235024"/>
            <a:ext cx="4038600" cy="2554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011100" y="5257800"/>
            <a:ext cx="10668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2BA83398-6347-2B40-8875-D7F44CE83C9E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5406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61202-68D8-4543-A4C5-A26DD5AF0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Draw.io</a:t>
            </a:r>
            <a:r>
              <a:rPr lang="en-US" dirty="0"/>
              <a:t>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FD2B3-CCAE-224A-8D43-16158D6C0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“Entity Relation”</a:t>
            </a:r>
          </a:p>
          <a:p>
            <a:r>
              <a:rPr lang="en-US" dirty="0"/>
              <a:t>Ctrl + Enter (</a:t>
            </a:r>
            <a:r>
              <a:rPr lang="en-US" dirty="0" err="1"/>
              <a:t>Cmd</a:t>
            </a:r>
            <a:r>
              <a:rPr lang="en-US" dirty="0"/>
              <a:t> + Enter on Mac) to add a row to an entity table</a:t>
            </a:r>
          </a:p>
          <a:p>
            <a:r>
              <a:rPr lang="en-US" dirty="0"/>
              <a:t>Draw connections and then change endings and paths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8C20A-F6EC-954B-8AD2-AE0A94C8E1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8845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ABA9A-507C-7349-87CC-CCABBDACA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In-Class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4742E-BB6D-6540-B02E-EF32ECC04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Garamond" panose="02020404030301010803" pitchFamily="18" charset="0"/>
              </a:rPr>
              <a:t>In group ERD diagram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Garamond" panose="020204040303010108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Garamond" panose="02020404030301010803" pitchFamily="18" charset="0"/>
              </a:rPr>
              <a:t>Someone is a </a:t>
            </a:r>
            <a:r>
              <a:rPr lang="en-US" dirty="0" err="1">
                <a:latin typeface="Garamond" panose="02020404030301010803" pitchFamily="18" charset="0"/>
              </a:rPr>
              <a:t>Draw.io</a:t>
            </a:r>
            <a:r>
              <a:rPr lang="en-US" dirty="0">
                <a:latin typeface="Garamond" panose="02020404030301010803" pitchFamily="18" charset="0"/>
              </a:rPr>
              <a:t> captain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Garamond" panose="020204040303010108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an ERD based on the following description and business rules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Garamond" panose="020204040303010108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Submit it through Canvas, will discuss </a:t>
            </a:r>
            <a:r>
              <a:rPr lang="en-US"/>
              <a:t>on Wednesday</a:t>
            </a:r>
            <a:endParaRPr lang="en-US" dirty="0">
              <a:latin typeface="Garamond" panose="02020404030301010803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45199A6-C5D2-084F-8960-A9E4102154F4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0160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D6717-17F8-4041-9E40-A0AB6E306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 Island Artists (CIA)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7096D-C6DC-164D-994E-80BEC09E4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8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database needs to track artworks, artists, and the galleries displaying artists’ artworks.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Each artwork has a title and a medium.</a:t>
            </a:r>
          </a:p>
          <a:p>
            <a:pPr marL="0" indent="0">
              <a:buNone/>
            </a:pPr>
            <a:r>
              <a:rPr lang="en-US" dirty="0"/>
              <a:t>Each artist has a first and last name.</a:t>
            </a:r>
          </a:p>
          <a:p>
            <a:pPr marL="0" indent="0">
              <a:buNone/>
            </a:pPr>
            <a:r>
              <a:rPr lang="en-US" dirty="0"/>
              <a:t>Each gallery has a name and an address.</a:t>
            </a:r>
          </a:p>
          <a:p>
            <a:pPr marL="0" indent="0">
              <a:buNone/>
            </a:pPr>
            <a:r>
              <a:rPr lang="en-US" dirty="0"/>
              <a:t>A gallery can display many artworks. </a:t>
            </a:r>
          </a:p>
          <a:p>
            <a:pPr marL="0" indent="0">
              <a:buNone/>
            </a:pPr>
            <a:r>
              <a:rPr lang="en-US" dirty="0"/>
              <a:t>An artwork has only one artist.</a:t>
            </a:r>
          </a:p>
          <a:p>
            <a:pPr marL="0" indent="0">
              <a:buNone/>
            </a:pPr>
            <a:r>
              <a:rPr lang="en-US" dirty="0"/>
              <a:t>An artist can have many artworks.</a:t>
            </a:r>
          </a:p>
        </p:txBody>
      </p:sp>
      <p:pic>
        <p:nvPicPr>
          <p:cNvPr id="1026" name="Picture 2" descr="Image result for de kooning dog&quot;">
            <a:extLst>
              <a:ext uri="{FF2B5EF4-FFF2-40B4-BE49-F238E27FC236}">
                <a16:creationId xmlns:a16="http://schemas.microsoft.com/office/drawing/2014/main" id="{D0A8F92A-C40F-3D43-9FE4-4C906C31A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644" y="2481264"/>
            <a:ext cx="3093006" cy="412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B346AE0D-F1AA-9944-8F55-263AB13B0006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9EF27B9-CB9E-AE41-9670-FEEC709A34F5}"/>
                  </a:ext>
                </a:extLst>
              </p14:cNvPr>
              <p14:cNvContentPartPr/>
              <p14:nvPr/>
            </p14:nvContentPartPr>
            <p14:xfrm>
              <a:off x="730440" y="2864520"/>
              <a:ext cx="6103800" cy="3301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9EF27B9-CB9E-AE41-9670-FEEC709A34F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4240" y="2848320"/>
                <a:ext cx="6136200" cy="333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9453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cs typeface="Arial" charset="0"/>
              </a:rPr>
              <a:t>The Entity Relationship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  <a:defRPr/>
            </a:pPr>
            <a:r>
              <a:rPr lang="en-US" altLang="en-US" dirty="0">
                <a:ea typeface="ＭＳ Ｐゴシック" pitchFamily="34" charset="-128"/>
              </a:rPr>
              <a:t>Introduced by Peter Chen in 1976</a:t>
            </a:r>
          </a:p>
          <a:p>
            <a:pPr marL="365760" indent="-256032">
              <a:defRPr/>
            </a:pPr>
            <a:endParaRPr lang="en-US" altLang="en-US" dirty="0">
              <a:ea typeface="ＭＳ Ｐゴシック" pitchFamily="34" charset="-128"/>
            </a:endParaRPr>
          </a:p>
          <a:p>
            <a:pPr marL="109728" indent="0">
              <a:buNone/>
              <a:defRPr/>
            </a:pPr>
            <a:r>
              <a:rPr lang="en-US" altLang="en-US" dirty="0">
                <a:ea typeface="ＭＳ Ｐゴシック" pitchFamily="34" charset="-128"/>
              </a:rPr>
              <a:t>Represents the conceptual model</a:t>
            </a:r>
          </a:p>
          <a:p>
            <a:pPr marL="365760" indent="-256032">
              <a:defRPr/>
            </a:pPr>
            <a:endParaRPr lang="en-US" altLang="en-US" dirty="0">
              <a:ea typeface="ＭＳ Ｐゴシック" pitchFamily="34" charset="-128"/>
            </a:endParaRPr>
          </a:p>
          <a:p>
            <a:pPr marL="109728" indent="0">
              <a:buNone/>
              <a:defRPr/>
            </a:pPr>
            <a:r>
              <a:rPr lang="en-US" altLang="en-US" dirty="0">
                <a:ea typeface="ＭＳ Ｐゴシック" pitchFamily="34" charset="-128"/>
              </a:rPr>
              <a:t>Graphically represents entities and relationships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579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1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8E8903-D1C6-AA40-BBBF-D9CD6D581B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7" b="1135"/>
          <a:stretch/>
        </p:blipFill>
        <p:spPr>
          <a:xfrm>
            <a:off x="0" y="0"/>
            <a:ext cx="11395556" cy="678017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D3ED98E-BE03-684C-97E0-E2EA435273D8}"/>
                  </a:ext>
                </a:extLst>
              </p14:cNvPr>
              <p14:cNvContentPartPr/>
              <p14:nvPr/>
            </p14:nvContentPartPr>
            <p14:xfrm>
              <a:off x="320040" y="1811880"/>
              <a:ext cx="9866160" cy="4453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D3ED98E-BE03-684C-97E0-E2EA435273D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3840" y="1795680"/>
                <a:ext cx="9898560" cy="448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7261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cs typeface="Arial" charset="0"/>
              </a:rPr>
              <a:t>The Entity Relationship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109728" indent="0">
              <a:buNone/>
              <a:defRPr/>
            </a:pPr>
            <a:r>
              <a:rPr lang="en-US" altLang="en-US" b="1" dirty="0">
                <a:uFill>
                  <a:solidFill>
                    <a:srgbClr val="00B0F0"/>
                  </a:solidFill>
                </a:uFill>
                <a:ea typeface="ＭＳ Ｐゴシック" pitchFamily="34" charset="-128"/>
              </a:rPr>
              <a:t>Entity relationship diagram (ERD)</a:t>
            </a:r>
          </a:p>
          <a:p>
            <a:pPr marL="411480" lvl="1" indent="0">
              <a:buNone/>
              <a:defRPr/>
            </a:pPr>
            <a:r>
              <a:rPr lang="en-US" altLang="en-US" dirty="0">
                <a:ea typeface="ＭＳ Ｐゴシック" pitchFamily="34" charset="-128"/>
              </a:rPr>
              <a:t>Graphical representations model database components</a:t>
            </a:r>
          </a:p>
          <a:p>
            <a:pPr marL="109728" indent="0">
              <a:buNone/>
              <a:defRPr/>
            </a:pPr>
            <a:endParaRPr lang="en-US" b="1" dirty="0"/>
          </a:p>
          <a:p>
            <a:pPr marL="109728" indent="0">
              <a:buNone/>
              <a:defRPr/>
            </a:pPr>
            <a:r>
              <a:rPr lang="en-US" b="1" dirty="0"/>
              <a:t>Entity instance or entity occurrence</a:t>
            </a:r>
          </a:p>
          <a:p>
            <a:pPr marL="411480" lvl="1" indent="0">
              <a:buNone/>
              <a:defRPr/>
            </a:pPr>
            <a:r>
              <a:rPr lang="en-US" dirty="0"/>
              <a:t>Rows in a relational table</a:t>
            </a:r>
          </a:p>
          <a:p>
            <a:pPr marL="109728" indent="0">
              <a:buNone/>
              <a:defRPr/>
            </a:pPr>
            <a:endParaRPr lang="en-US" b="1" dirty="0"/>
          </a:p>
          <a:p>
            <a:pPr marL="109728" indent="0">
              <a:buNone/>
              <a:defRPr/>
            </a:pPr>
            <a:r>
              <a:rPr lang="en-US" b="1" dirty="0"/>
              <a:t>Connectivity</a:t>
            </a:r>
            <a:endParaRPr lang="en-US" dirty="0"/>
          </a:p>
          <a:p>
            <a:pPr marL="401828" lvl="1" indent="0">
              <a:buNone/>
              <a:defRPr/>
            </a:pPr>
            <a:r>
              <a:rPr lang="en-US" dirty="0"/>
              <a:t>Describes </a:t>
            </a:r>
            <a:r>
              <a:rPr lang="en-IN" dirty="0"/>
              <a:t>relationship types</a:t>
            </a:r>
            <a:endParaRPr lang="en-US" b="1" dirty="0"/>
          </a:p>
          <a:p>
            <a:pPr marL="109728" indent="0">
              <a:buNone/>
              <a:defRPr/>
            </a:pPr>
            <a:endParaRPr lang="en-US" b="1" dirty="0"/>
          </a:p>
          <a:p>
            <a:pPr marL="109728" indent="0">
              <a:buNone/>
              <a:defRPr/>
            </a:pPr>
            <a:r>
              <a:rPr lang="en-US" b="1" dirty="0"/>
              <a:t>Cardinality</a:t>
            </a:r>
            <a:endParaRPr lang="en-US" dirty="0"/>
          </a:p>
          <a:p>
            <a:pPr marL="401828" lvl="1" indent="0">
              <a:buNone/>
              <a:defRPr/>
            </a:pPr>
            <a:r>
              <a:rPr lang="en-US" dirty="0"/>
              <a:t>Describes </a:t>
            </a:r>
            <a:r>
              <a:rPr lang="en-IN" dirty="0"/>
              <a:t>the degree of relationship types</a:t>
            </a:r>
            <a:endParaRPr lang="en-US" b="1" dirty="0"/>
          </a:p>
          <a:p>
            <a:pPr marL="401828" lvl="1" indent="0">
              <a:buNone/>
              <a:defRPr/>
            </a:pPr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6CE40A-B03C-468A-9D0B-E8936395361D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158C5A4-D810-A64A-89E9-60EE41201FDC}"/>
                  </a:ext>
                </a:extLst>
              </p14:cNvPr>
              <p14:cNvContentPartPr/>
              <p14:nvPr/>
            </p14:nvContentPartPr>
            <p14:xfrm>
              <a:off x="669600" y="2160000"/>
              <a:ext cx="5104440" cy="3348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158C5A4-D810-A64A-89E9-60EE41201FD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3400" y="2143800"/>
                <a:ext cx="5136840" cy="338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3639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6362B2F-190C-9C4B-8A9B-F9F15F4757CE}" vid="{2DA22A45-C3A3-9C46-ACCB-45C41E67F0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919</TotalTime>
  <Words>2377</Words>
  <Application>Microsoft Macintosh PowerPoint</Application>
  <PresentationFormat>Widescreen</PresentationFormat>
  <Paragraphs>619</Paragraphs>
  <Slides>68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6" baseType="lpstr">
      <vt:lpstr>Arial</vt:lpstr>
      <vt:lpstr>Calibri</vt:lpstr>
      <vt:lpstr>Futura Medium</vt:lpstr>
      <vt:lpstr>Garamond</vt:lpstr>
      <vt:lpstr>pt-sans-narrow</vt:lpstr>
      <vt:lpstr>Times New Roman</vt:lpstr>
      <vt:lpstr>Wingdings</vt:lpstr>
      <vt:lpstr>Office Theme</vt:lpstr>
      <vt:lpstr>Data and ER Modeling</vt:lpstr>
      <vt:lpstr>Class Outline for Today 2/1/2021</vt:lpstr>
      <vt:lpstr>Attendance Note</vt:lpstr>
      <vt:lpstr>Database Assignment</vt:lpstr>
      <vt:lpstr>Learning Objectives</vt:lpstr>
      <vt:lpstr>Data Modeling and Data Models</vt:lpstr>
      <vt:lpstr>The Entity Relationship Model</vt:lpstr>
      <vt:lpstr>PowerPoint Presentation</vt:lpstr>
      <vt:lpstr>The Entity Relationship Model</vt:lpstr>
      <vt:lpstr>PowerPoint Presentation</vt:lpstr>
      <vt:lpstr>Entity Relationship Model</vt:lpstr>
      <vt:lpstr>MySQL Workbench Relationships</vt:lpstr>
      <vt:lpstr>Entity Relationship Building Blocks</vt:lpstr>
      <vt:lpstr>Simple Entity 1 (CAR)</vt:lpstr>
      <vt:lpstr>Car Entity as a table</vt:lpstr>
      <vt:lpstr>Simple Entity 2 (DRIVER)</vt:lpstr>
      <vt:lpstr>Driver Entity as a table</vt:lpstr>
      <vt:lpstr>How Entities Relate</vt:lpstr>
      <vt:lpstr>Relationship of Driver to Car?</vt:lpstr>
      <vt:lpstr>Relationships</vt:lpstr>
      <vt:lpstr>Relationships</vt:lpstr>
      <vt:lpstr>Constraints</vt:lpstr>
      <vt:lpstr>The Relational Database (RDBMS)</vt:lpstr>
      <vt:lpstr>Business Rules</vt:lpstr>
      <vt:lpstr>Sources of Business Rules</vt:lpstr>
      <vt:lpstr>Troubling Ted’s Tiger and Toddler Emporium</vt:lpstr>
      <vt:lpstr>Troubling Ted’s Tiger and Toddler Emporium</vt:lpstr>
      <vt:lpstr>Reasons for Identifying and Documenting Business Rules</vt:lpstr>
      <vt:lpstr>Translating Business Rules into ER Model</vt:lpstr>
      <vt:lpstr>Quiz Slide!</vt:lpstr>
      <vt:lpstr>Translating Business Rules into ER Model</vt:lpstr>
      <vt:lpstr>Entities</vt:lpstr>
      <vt:lpstr>Entities</vt:lpstr>
      <vt:lpstr>Attributes</vt:lpstr>
      <vt:lpstr>Required Attributes</vt:lpstr>
      <vt:lpstr>Optional Attributes</vt:lpstr>
      <vt:lpstr>PowerPoint Presentation</vt:lpstr>
      <vt:lpstr>Identifiers</vt:lpstr>
      <vt:lpstr>Relational Schema</vt:lpstr>
      <vt:lpstr>Naming Conventions</vt:lpstr>
      <vt:lpstr>Further Attribute types</vt:lpstr>
      <vt:lpstr>Even More Attribute Types (Whew..)</vt:lpstr>
      <vt:lpstr>Even More Attribute Types (Whew..)</vt:lpstr>
      <vt:lpstr>Quiz!</vt:lpstr>
      <vt:lpstr>Quiz!</vt:lpstr>
      <vt:lpstr>Multivalued Attributes</vt:lpstr>
      <vt:lpstr>Multivalued Attributes (Cont’d)</vt:lpstr>
      <vt:lpstr>Relationships</vt:lpstr>
      <vt:lpstr>Connectivity and Cardinality</vt:lpstr>
      <vt:lpstr>Cardinality</vt:lpstr>
      <vt:lpstr>Entity Dependence and Independence</vt:lpstr>
      <vt:lpstr>Strong Entity vs. Weak Entity</vt:lpstr>
      <vt:lpstr>A Weak Entity in a Strong Relationship</vt:lpstr>
      <vt:lpstr>Relationship Participation</vt:lpstr>
      <vt:lpstr>Optional vs. Mandatory</vt:lpstr>
      <vt:lpstr>Relationship Degree</vt:lpstr>
      <vt:lpstr>Associative Entities</vt:lpstr>
      <vt:lpstr>Converting the M:N Relationship into Two 1:M Relationships</vt:lpstr>
      <vt:lpstr>PowerPoint Presentation</vt:lpstr>
      <vt:lpstr>A Composite Entity in an ERD</vt:lpstr>
      <vt:lpstr>Quiz!</vt:lpstr>
      <vt:lpstr>PowerPoint Presentation</vt:lpstr>
      <vt:lpstr>A Note on Naming Conventions</vt:lpstr>
      <vt:lpstr>Developing an ER Diagram</vt:lpstr>
      <vt:lpstr>Draw.io (in Google Docs)</vt:lpstr>
      <vt:lpstr>Draw.io Tips</vt:lpstr>
      <vt:lpstr>In-Class Exercise</vt:lpstr>
      <vt:lpstr>Channel Island Artists (CIA)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and ER Modeling</dc:title>
  <dc:creator>Kaltman, Eric</dc:creator>
  <cp:lastModifiedBy>Kaltman, Eric</cp:lastModifiedBy>
  <cp:revision>104</cp:revision>
  <dcterms:created xsi:type="dcterms:W3CDTF">2020-01-29T17:42:05Z</dcterms:created>
  <dcterms:modified xsi:type="dcterms:W3CDTF">2021-02-01T19:58:54Z</dcterms:modified>
</cp:coreProperties>
</file>